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2"/>
  </p:notesMasterIdLst>
  <p:sldIdLst>
    <p:sldId id="258" r:id="rId5"/>
    <p:sldId id="281" r:id="rId6"/>
    <p:sldId id="282" r:id="rId7"/>
    <p:sldId id="283" r:id="rId8"/>
    <p:sldId id="284" r:id="rId9"/>
    <p:sldId id="280" r:id="rId10"/>
    <p:sldId id="265" r:id="rId11"/>
    <p:sldId id="256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9" r:id="rId20"/>
    <p:sldId id="274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Lato" panose="020B0604020202020204" charset="0"/>
      <p:regular r:id="rId27"/>
      <p:bold r:id="rId28"/>
      <p:italic r:id="rId29"/>
      <p:boldItalic r:id="rId30"/>
    </p:embeddedFont>
    <p:embeddedFont>
      <p:font typeface="Bahnschrift" panose="020B0502040204020203" pitchFamily="34" charset="0"/>
      <p:regular r:id="rId31"/>
      <p:bold r:id="rId32"/>
    </p:embeddedFont>
    <p:embeddedFont>
      <p:font typeface="Open Sans" panose="020B0606030504020204" pitchFamily="34" charset="0"/>
      <p:regular r:id="rId33"/>
      <p:bold r:id="rId34"/>
    </p:embeddedFont>
    <p:embeddedFont>
      <p:font typeface="Arial Black" panose="020B0A04020102020204" pitchFamily="34" charset="0"/>
      <p:bold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upil-facing slides" id="{4CD2C031-5951-4C6B-A459-6ACD3B029F35}">
          <p14:sldIdLst>
            <p14:sldId id="258"/>
            <p14:sldId id="281"/>
            <p14:sldId id="282"/>
            <p14:sldId id="283"/>
            <p14:sldId id="284"/>
            <p14:sldId id="280"/>
            <p14:sldId id="265"/>
            <p14:sldId id="256"/>
            <p14:sldId id="266"/>
            <p14:sldId id="267"/>
            <p14:sldId id="268"/>
            <p14:sldId id="269"/>
            <p14:sldId id="270"/>
            <p14:sldId id="271"/>
            <p14:sldId id="272"/>
            <p14:sldId id="279"/>
            <p14:sldId id="27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lorence Ackland" initials="FA" lastIdx="14" clrIdx="0">
    <p:extLst>
      <p:ext uri="{19B8F6BF-5375-455C-9EA6-DF929625EA0E}">
        <p15:presenceInfo xmlns:p15="http://schemas.microsoft.com/office/powerpoint/2012/main" userId="S::florence@pshe-association.org.uk::4fb6b414-8ee9-4dd4-af5a-4d2d97910631" providerId="AD"/>
      </p:ext>
    </p:extLst>
  </p:cmAuthor>
  <p:cmAuthor id="2" name="Jenny Fox" initials="JF" lastIdx="2" clrIdx="1">
    <p:extLst>
      <p:ext uri="{19B8F6BF-5375-455C-9EA6-DF929625EA0E}">
        <p15:presenceInfo xmlns:p15="http://schemas.microsoft.com/office/powerpoint/2012/main" userId="Jenny Fox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F978"/>
    <a:srgbClr val="009DDC"/>
    <a:srgbClr val="9DDCFF"/>
    <a:srgbClr val="1C0039"/>
    <a:srgbClr val="55406B"/>
    <a:srgbClr val="746386"/>
    <a:srgbClr val="8D7F9C"/>
    <a:srgbClr val="D1F2FF"/>
    <a:srgbClr val="C7E9F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2200" autoAdjust="0"/>
  </p:normalViewPr>
  <p:slideViewPr>
    <p:cSldViewPr snapToGrid="0">
      <p:cViewPr varScale="1">
        <p:scale>
          <a:sx n="53" d="100"/>
          <a:sy n="53" d="100"/>
        </p:scale>
        <p:origin x="14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font" Target="fonts/font12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7.fntdata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lorence Ackland" userId="4fb6b414-8ee9-4dd4-af5a-4d2d97910631" providerId="ADAL" clId="{7381CEBC-50B8-4707-A7EF-72FFFD016D40}"/>
    <pc:docChg chg="undo custSel addSld delSld modSld modSection">
      <pc:chgData name="Florence Ackland" userId="4fb6b414-8ee9-4dd4-af5a-4d2d97910631" providerId="ADAL" clId="{7381CEBC-50B8-4707-A7EF-72FFFD016D40}" dt="2021-10-21T08:21:34.890" v="5036" actId="1076"/>
      <pc:docMkLst>
        <pc:docMk/>
      </pc:docMkLst>
      <pc:sldChg chg="addSp delSp modSp mod addCm delCm modCm modNotesTx">
        <pc:chgData name="Florence Ackland" userId="4fb6b414-8ee9-4dd4-af5a-4d2d97910631" providerId="ADAL" clId="{7381CEBC-50B8-4707-A7EF-72FFFD016D40}" dt="2021-10-21T08:11:50.283" v="4903" actId="1592"/>
        <pc:sldMkLst>
          <pc:docMk/>
          <pc:sldMk cId="312962039" sldId="256"/>
        </pc:sldMkLst>
        <pc:spChg chg="mod">
          <ac:chgData name="Florence Ackland" userId="4fb6b414-8ee9-4dd4-af5a-4d2d97910631" providerId="ADAL" clId="{7381CEBC-50B8-4707-A7EF-72FFFD016D40}" dt="2021-10-04T09:15:34.905" v="979" actId="20577"/>
          <ac:spMkLst>
            <pc:docMk/>
            <pc:sldMk cId="312962039" sldId="256"/>
            <ac:spMk id="4" creationId="{B5F25911-64DC-4BF5-89D6-9AF5E9CF249F}"/>
          </ac:spMkLst>
        </pc:spChg>
        <pc:spChg chg="del">
          <ac:chgData name="Florence Ackland" userId="4fb6b414-8ee9-4dd4-af5a-4d2d97910631" providerId="ADAL" clId="{7381CEBC-50B8-4707-A7EF-72FFFD016D40}" dt="2021-10-04T09:50:26.088" v="1450" actId="478"/>
          <ac:spMkLst>
            <pc:docMk/>
            <pc:sldMk cId="312962039" sldId="256"/>
            <ac:spMk id="5" creationId="{8DDD1FDD-3E23-4A6B-A9FE-826DC17AAB78}"/>
          </ac:spMkLst>
        </pc:spChg>
        <pc:spChg chg="add del mod">
          <ac:chgData name="Florence Ackland" userId="4fb6b414-8ee9-4dd4-af5a-4d2d97910631" providerId="ADAL" clId="{7381CEBC-50B8-4707-A7EF-72FFFD016D40}" dt="2021-10-04T09:50:28.663" v="1451" actId="478"/>
          <ac:spMkLst>
            <pc:docMk/>
            <pc:sldMk cId="312962039" sldId="256"/>
            <ac:spMk id="9" creationId="{2B0297BC-B865-4A62-8E90-F10F1C5EA742}"/>
          </ac:spMkLst>
        </pc:spChg>
        <pc:picChg chg="add del mod">
          <ac:chgData name="Florence Ackland" userId="4fb6b414-8ee9-4dd4-af5a-4d2d97910631" providerId="ADAL" clId="{7381CEBC-50B8-4707-A7EF-72FFFD016D40}" dt="2021-10-04T09:49:29.902" v="1446" actId="478"/>
          <ac:picMkLst>
            <pc:docMk/>
            <pc:sldMk cId="312962039" sldId="256"/>
            <ac:picMk id="2" creationId="{F46895FA-3110-4144-8FE6-6308CDC81E0E}"/>
          </ac:picMkLst>
        </pc:picChg>
        <pc:picChg chg="add mod">
          <ac:chgData name="Florence Ackland" userId="4fb6b414-8ee9-4dd4-af5a-4d2d97910631" providerId="ADAL" clId="{7381CEBC-50B8-4707-A7EF-72FFFD016D40}" dt="2021-10-04T09:52:46.167" v="1466" actId="692"/>
          <ac:picMkLst>
            <pc:docMk/>
            <pc:sldMk cId="312962039" sldId="256"/>
            <ac:picMk id="3" creationId="{B0381E33-8FB4-4024-A961-9CC51931FB27}"/>
          </ac:picMkLst>
        </pc:picChg>
      </pc:sldChg>
      <pc:sldChg chg="addSp delSp modSp mod">
        <pc:chgData name="Florence Ackland" userId="4fb6b414-8ee9-4dd4-af5a-4d2d97910631" providerId="ADAL" clId="{7381CEBC-50B8-4707-A7EF-72FFFD016D40}" dt="2021-10-07T15:48:30.402" v="4512" actId="20577"/>
        <pc:sldMkLst>
          <pc:docMk/>
          <pc:sldMk cId="1592673884" sldId="258"/>
        </pc:sldMkLst>
        <pc:spChg chg="mod">
          <ac:chgData name="Florence Ackland" userId="4fb6b414-8ee9-4dd4-af5a-4d2d97910631" providerId="ADAL" clId="{7381CEBC-50B8-4707-A7EF-72FFFD016D40}" dt="2021-10-07T15:48:30.402" v="4512" actId="20577"/>
          <ac:spMkLst>
            <pc:docMk/>
            <pc:sldMk cId="1592673884" sldId="258"/>
            <ac:spMk id="11" creationId="{BF9980F6-4C23-4DB9-B976-393C45E94864}"/>
          </ac:spMkLst>
        </pc:spChg>
        <pc:spChg chg="mod">
          <ac:chgData name="Florence Ackland" userId="4fb6b414-8ee9-4dd4-af5a-4d2d97910631" providerId="ADAL" clId="{7381CEBC-50B8-4707-A7EF-72FFFD016D40}" dt="2021-10-04T08:58:41.020" v="700" actId="20577"/>
          <ac:spMkLst>
            <pc:docMk/>
            <pc:sldMk cId="1592673884" sldId="258"/>
            <ac:spMk id="13" creationId="{D21E4F58-D130-4EEF-86BA-E690331E1947}"/>
          </ac:spMkLst>
        </pc:spChg>
        <pc:spChg chg="del">
          <ac:chgData name="Florence Ackland" userId="4fb6b414-8ee9-4dd4-af5a-4d2d97910631" providerId="ADAL" clId="{7381CEBC-50B8-4707-A7EF-72FFFD016D40}" dt="2021-10-04T10:21:06.698" v="2213" actId="931"/>
          <ac:spMkLst>
            <pc:docMk/>
            <pc:sldMk cId="1592673884" sldId="258"/>
            <ac:spMk id="14" creationId="{B880E871-628A-40A2-B44A-65D9930ABAE0}"/>
          </ac:spMkLst>
        </pc:spChg>
        <pc:picChg chg="add mod">
          <ac:chgData name="Florence Ackland" userId="4fb6b414-8ee9-4dd4-af5a-4d2d97910631" providerId="ADAL" clId="{7381CEBC-50B8-4707-A7EF-72FFFD016D40}" dt="2021-10-04T10:21:09.320" v="2215" actId="962"/>
          <ac:picMkLst>
            <pc:docMk/>
            <pc:sldMk cId="1592673884" sldId="258"/>
            <ac:picMk id="3" creationId="{B7C696E4-BD5C-40B6-A1A1-57E7386980DE}"/>
          </ac:picMkLst>
        </pc:picChg>
      </pc:sldChg>
      <pc:sldChg chg="modSp mod addCm modCm modNotesTx">
        <pc:chgData name="Florence Ackland" userId="4fb6b414-8ee9-4dd4-af5a-4d2d97910631" providerId="ADAL" clId="{7381CEBC-50B8-4707-A7EF-72FFFD016D40}" dt="2021-10-07T15:30:17.868" v="4211" actId="20577"/>
        <pc:sldMkLst>
          <pc:docMk/>
          <pc:sldMk cId="2873664763" sldId="265"/>
        </pc:sldMkLst>
        <pc:spChg chg="mod">
          <ac:chgData name="Florence Ackland" userId="4fb6b414-8ee9-4dd4-af5a-4d2d97910631" providerId="ADAL" clId="{7381CEBC-50B8-4707-A7EF-72FFFD016D40}" dt="2021-10-04T09:02:15.506" v="829" actId="20577"/>
          <ac:spMkLst>
            <pc:docMk/>
            <pc:sldMk cId="2873664763" sldId="265"/>
            <ac:spMk id="6" creationId="{8B116EDD-A94E-41E9-A1F5-B808BAE74BFB}"/>
          </ac:spMkLst>
        </pc:spChg>
        <pc:spChg chg="mod">
          <ac:chgData name="Florence Ackland" userId="4fb6b414-8ee9-4dd4-af5a-4d2d97910631" providerId="ADAL" clId="{7381CEBC-50B8-4707-A7EF-72FFFD016D40}" dt="2021-10-04T09:05:30.156" v="967" actId="108"/>
          <ac:spMkLst>
            <pc:docMk/>
            <pc:sldMk cId="2873664763" sldId="265"/>
            <ac:spMk id="7" creationId="{5D046173-F636-4BBF-AE66-06490075FC5E}"/>
          </ac:spMkLst>
        </pc:spChg>
      </pc:sldChg>
      <pc:sldChg chg="addSp delSp modSp add mod addCm modCm modNotesTx">
        <pc:chgData name="Florence Ackland" userId="4fb6b414-8ee9-4dd4-af5a-4d2d97910631" providerId="ADAL" clId="{7381CEBC-50B8-4707-A7EF-72FFFD016D40}" dt="2021-10-21T08:21:34.890" v="5036" actId="1076"/>
        <pc:sldMkLst>
          <pc:docMk/>
          <pc:sldMk cId="1742429008" sldId="266"/>
        </pc:sldMkLst>
        <pc:spChg chg="add mod topLvl">
          <ac:chgData name="Florence Ackland" userId="4fb6b414-8ee9-4dd4-af5a-4d2d97910631" providerId="ADAL" clId="{7381CEBC-50B8-4707-A7EF-72FFFD016D40}" dt="2021-10-21T08:21:34.890" v="5036" actId="1076"/>
          <ac:spMkLst>
            <pc:docMk/>
            <pc:sldMk cId="1742429008" sldId="266"/>
            <ac:spMk id="2" creationId="{2F099C5F-15B6-459B-BD36-E2949E9A32DB}"/>
          </ac:spMkLst>
        </pc:spChg>
        <pc:spChg chg="add mod topLvl">
          <ac:chgData name="Florence Ackland" userId="4fb6b414-8ee9-4dd4-af5a-4d2d97910631" providerId="ADAL" clId="{7381CEBC-50B8-4707-A7EF-72FFFD016D40}" dt="2021-10-21T08:21:34.890" v="5036" actId="1076"/>
          <ac:spMkLst>
            <pc:docMk/>
            <pc:sldMk cId="1742429008" sldId="266"/>
            <ac:spMk id="3" creationId="{025F823B-1D98-48B9-BD1C-851E8916386B}"/>
          </ac:spMkLst>
        </pc:spChg>
        <pc:spChg chg="add del mod">
          <ac:chgData name="Florence Ackland" userId="4fb6b414-8ee9-4dd4-af5a-4d2d97910631" providerId="ADAL" clId="{7381CEBC-50B8-4707-A7EF-72FFFD016D40}" dt="2021-10-05T14:14:24.913" v="2962" actId="478"/>
          <ac:spMkLst>
            <pc:docMk/>
            <pc:sldMk cId="1742429008" sldId="266"/>
            <ac:spMk id="3" creationId="{9C090F23-06D6-4F52-98B6-752491BD078A}"/>
          </ac:spMkLst>
        </pc:spChg>
        <pc:spChg chg="mod">
          <ac:chgData name="Florence Ackland" userId="4fb6b414-8ee9-4dd4-af5a-4d2d97910631" providerId="ADAL" clId="{7381CEBC-50B8-4707-A7EF-72FFFD016D40}" dt="2021-10-04T09:27:56.556" v="1025" actId="20577"/>
          <ac:spMkLst>
            <pc:docMk/>
            <pc:sldMk cId="1742429008" sldId="266"/>
            <ac:spMk id="4" creationId="{B5F25911-64DC-4BF5-89D6-9AF5E9CF249F}"/>
          </ac:spMkLst>
        </pc:spChg>
        <pc:spChg chg="mod">
          <ac:chgData name="Florence Ackland" userId="4fb6b414-8ee9-4dd4-af5a-4d2d97910631" providerId="ADAL" clId="{7381CEBC-50B8-4707-A7EF-72FFFD016D40}" dt="2021-10-04T10:36:20.608" v="2367" actId="2711"/>
          <ac:spMkLst>
            <pc:docMk/>
            <pc:sldMk cId="1742429008" sldId="266"/>
            <ac:spMk id="5" creationId="{8DDD1FDD-3E23-4A6B-A9FE-826DC17AAB78}"/>
          </ac:spMkLst>
        </pc:spChg>
        <pc:spChg chg="add mod topLvl">
          <ac:chgData name="Florence Ackland" userId="4fb6b414-8ee9-4dd4-af5a-4d2d97910631" providerId="ADAL" clId="{7381CEBC-50B8-4707-A7EF-72FFFD016D40}" dt="2021-10-07T15:37:12.644" v="4336" actId="164"/>
          <ac:spMkLst>
            <pc:docMk/>
            <pc:sldMk cId="1742429008" sldId="266"/>
            <ac:spMk id="9" creationId="{F54F0B17-5514-4E21-BD80-DF590282C6F7}"/>
          </ac:spMkLst>
        </pc:spChg>
        <pc:spChg chg="add mod topLvl">
          <ac:chgData name="Florence Ackland" userId="4fb6b414-8ee9-4dd4-af5a-4d2d97910631" providerId="ADAL" clId="{7381CEBC-50B8-4707-A7EF-72FFFD016D40}" dt="2021-10-07T15:38:10.740" v="4347" actId="164"/>
          <ac:spMkLst>
            <pc:docMk/>
            <pc:sldMk cId="1742429008" sldId="266"/>
            <ac:spMk id="11" creationId="{C944D5A9-3260-4FCE-BEDE-19DBCAC48606}"/>
          </ac:spMkLst>
        </pc:spChg>
        <pc:spChg chg="add mod topLvl">
          <ac:chgData name="Florence Ackland" userId="4fb6b414-8ee9-4dd4-af5a-4d2d97910631" providerId="ADAL" clId="{7381CEBC-50B8-4707-A7EF-72FFFD016D40}" dt="2021-10-21T08:19:37.421" v="5012" actId="1076"/>
          <ac:spMkLst>
            <pc:docMk/>
            <pc:sldMk cId="1742429008" sldId="266"/>
            <ac:spMk id="13" creationId="{8BC8709F-6771-4FFA-99D8-23434BD5E700}"/>
          </ac:spMkLst>
        </pc:spChg>
        <pc:spChg chg="add mod">
          <ac:chgData name="Florence Ackland" userId="4fb6b414-8ee9-4dd4-af5a-4d2d97910631" providerId="ADAL" clId="{7381CEBC-50B8-4707-A7EF-72FFFD016D40}" dt="2021-10-07T15:37:12.644" v="4336" actId="164"/>
          <ac:spMkLst>
            <pc:docMk/>
            <pc:sldMk cId="1742429008" sldId="266"/>
            <ac:spMk id="14" creationId="{330F734C-C049-4C4F-8BAC-E972B2C7034C}"/>
          </ac:spMkLst>
        </pc:spChg>
        <pc:spChg chg="add mod topLvl">
          <ac:chgData name="Florence Ackland" userId="4fb6b414-8ee9-4dd4-af5a-4d2d97910631" providerId="ADAL" clId="{7381CEBC-50B8-4707-A7EF-72FFFD016D40}" dt="2021-10-07T15:36:03.109" v="4322" actId="164"/>
          <ac:spMkLst>
            <pc:docMk/>
            <pc:sldMk cId="1742429008" sldId="266"/>
            <ac:spMk id="15" creationId="{9FCA8326-6615-4CA2-9447-9F20B401621C}"/>
          </ac:spMkLst>
        </pc:spChg>
        <pc:spChg chg="add mod">
          <ac:chgData name="Florence Ackland" userId="4fb6b414-8ee9-4dd4-af5a-4d2d97910631" providerId="ADAL" clId="{7381CEBC-50B8-4707-A7EF-72FFFD016D40}" dt="2021-10-21T08:20:20.098" v="5016" actId="1076"/>
          <ac:spMkLst>
            <pc:docMk/>
            <pc:sldMk cId="1742429008" sldId="266"/>
            <ac:spMk id="17" creationId="{6967D982-2D63-4AE6-A1BC-B21221C4CDA5}"/>
          </ac:spMkLst>
        </pc:spChg>
        <pc:spChg chg="add mod">
          <ac:chgData name="Florence Ackland" userId="4fb6b414-8ee9-4dd4-af5a-4d2d97910631" providerId="ADAL" clId="{7381CEBC-50B8-4707-A7EF-72FFFD016D40}" dt="2021-10-21T08:12:24.735" v="4910" actId="14100"/>
          <ac:spMkLst>
            <pc:docMk/>
            <pc:sldMk cId="1742429008" sldId="266"/>
            <ac:spMk id="18" creationId="{A969939C-461E-4531-BC5B-5614B6A10EF4}"/>
          </ac:spMkLst>
        </pc:spChg>
        <pc:spChg chg="add mod">
          <ac:chgData name="Florence Ackland" userId="4fb6b414-8ee9-4dd4-af5a-4d2d97910631" providerId="ADAL" clId="{7381CEBC-50B8-4707-A7EF-72FFFD016D40}" dt="2021-10-21T08:19:10.305" v="5005" actId="14100"/>
          <ac:spMkLst>
            <pc:docMk/>
            <pc:sldMk cId="1742429008" sldId="266"/>
            <ac:spMk id="19" creationId="{E8267219-1A28-47B0-AB0A-E1AC79B912EE}"/>
          </ac:spMkLst>
        </pc:spChg>
        <pc:spChg chg="add del mod">
          <ac:chgData name="Florence Ackland" userId="4fb6b414-8ee9-4dd4-af5a-4d2d97910631" providerId="ADAL" clId="{7381CEBC-50B8-4707-A7EF-72FFFD016D40}" dt="2021-10-07T15:40:57.742" v="4423" actId="478"/>
          <ac:spMkLst>
            <pc:docMk/>
            <pc:sldMk cId="1742429008" sldId="266"/>
            <ac:spMk id="22" creationId="{05F449B8-F64C-4F6C-89E3-17735A7E5047}"/>
          </ac:spMkLst>
        </pc:spChg>
        <pc:spChg chg="add mod">
          <ac:chgData name="Florence Ackland" userId="4fb6b414-8ee9-4dd4-af5a-4d2d97910631" providerId="ADAL" clId="{7381CEBC-50B8-4707-A7EF-72FFFD016D40}" dt="2021-10-21T08:20:40.953" v="5028" actId="207"/>
          <ac:spMkLst>
            <pc:docMk/>
            <pc:sldMk cId="1742429008" sldId="266"/>
            <ac:spMk id="22" creationId="{424F22CB-02F2-498A-ACC4-6134D7A4C1F3}"/>
          </ac:spMkLst>
        </pc:spChg>
        <pc:grpChg chg="add del mod">
          <ac:chgData name="Florence Ackland" userId="4fb6b414-8ee9-4dd4-af5a-4d2d97910631" providerId="ADAL" clId="{7381CEBC-50B8-4707-A7EF-72FFFD016D40}" dt="2021-10-21T08:20:21.601" v="5017" actId="478"/>
          <ac:grpSpMkLst>
            <pc:docMk/>
            <pc:sldMk cId="1742429008" sldId="266"/>
            <ac:grpSpMk id="10" creationId="{315AE4C9-B61F-406B-8DC1-4B9EB8B27353}"/>
          </ac:grpSpMkLst>
        </pc:grpChg>
        <pc:grpChg chg="add mod">
          <ac:chgData name="Florence Ackland" userId="4fb6b414-8ee9-4dd4-af5a-4d2d97910631" providerId="ADAL" clId="{7381CEBC-50B8-4707-A7EF-72FFFD016D40}" dt="2021-10-21T08:19:05.965" v="5004" actId="14100"/>
          <ac:grpSpMkLst>
            <pc:docMk/>
            <pc:sldMk cId="1742429008" sldId="266"/>
            <ac:grpSpMk id="12" creationId="{1B5535C6-7B27-4941-9647-00000FB06C0A}"/>
          </ac:grpSpMkLst>
        </pc:grpChg>
        <pc:grpChg chg="add del mod">
          <ac:chgData name="Florence Ackland" userId="4fb6b414-8ee9-4dd4-af5a-4d2d97910631" providerId="ADAL" clId="{7381CEBC-50B8-4707-A7EF-72FFFD016D40}" dt="2021-10-07T15:34:11.861" v="4296" actId="165"/>
          <ac:grpSpMkLst>
            <pc:docMk/>
            <pc:sldMk cId="1742429008" sldId="266"/>
            <ac:grpSpMk id="16" creationId="{6601A640-411A-47F3-B36D-BC1C02174012}"/>
          </ac:grpSpMkLst>
        </pc:grpChg>
        <pc:grpChg chg="add del mod">
          <ac:chgData name="Florence Ackland" userId="4fb6b414-8ee9-4dd4-af5a-4d2d97910631" providerId="ADAL" clId="{7381CEBC-50B8-4707-A7EF-72FFFD016D40}" dt="2021-10-21T08:21:27.444" v="5032" actId="165"/>
          <ac:grpSpMkLst>
            <pc:docMk/>
            <pc:sldMk cId="1742429008" sldId="266"/>
            <ac:grpSpMk id="20" creationId="{7F4903BE-56F7-4BD6-B77C-F610F4AC0BBF}"/>
          </ac:grpSpMkLst>
        </pc:grpChg>
        <pc:grpChg chg="add mod">
          <ac:chgData name="Florence Ackland" userId="4fb6b414-8ee9-4dd4-af5a-4d2d97910631" providerId="ADAL" clId="{7381CEBC-50B8-4707-A7EF-72FFFD016D40}" dt="2021-10-21T08:12:02.176" v="4906" actId="14100"/>
          <ac:grpSpMkLst>
            <pc:docMk/>
            <pc:sldMk cId="1742429008" sldId="266"/>
            <ac:grpSpMk id="21" creationId="{D1A1C8B2-AABE-43F6-9EB7-9E169F1E0C17}"/>
          </ac:grpSpMkLst>
        </pc:grpChg>
        <pc:picChg chg="add mod topLvl">
          <ac:chgData name="Florence Ackland" userId="4fb6b414-8ee9-4dd4-af5a-4d2d97910631" providerId="ADAL" clId="{7381CEBC-50B8-4707-A7EF-72FFFD016D40}" dt="2021-10-07T15:38:30.814" v="4353" actId="1076"/>
          <ac:picMkLst>
            <pc:docMk/>
            <pc:sldMk cId="1742429008" sldId="266"/>
            <ac:picMk id="8" creationId="{E79D7FF2-747A-4F7F-B599-F3D6D5E67E59}"/>
          </ac:picMkLst>
        </pc:picChg>
      </pc:sldChg>
      <pc:sldChg chg="addSp delSp modSp new mod delAnim modAnim addCm delCm modNotesTx">
        <pc:chgData name="Florence Ackland" userId="4fb6b414-8ee9-4dd4-af5a-4d2d97910631" providerId="ADAL" clId="{7381CEBC-50B8-4707-A7EF-72FFFD016D40}" dt="2021-10-21T08:17:21.421" v="5003" actId="1076"/>
        <pc:sldMkLst>
          <pc:docMk/>
          <pc:sldMk cId="3408424781" sldId="267"/>
        </pc:sldMkLst>
        <pc:spChg chg="mod">
          <ac:chgData name="Florence Ackland" userId="4fb6b414-8ee9-4dd4-af5a-4d2d97910631" providerId="ADAL" clId="{7381CEBC-50B8-4707-A7EF-72FFFD016D40}" dt="2021-10-04T10:30:56.224" v="2259" actId="20577"/>
          <ac:spMkLst>
            <pc:docMk/>
            <pc:sldMk cId="3408424781" sldId="267"/>
            <ac:spMk id="2" creationId="{253F272F-8CF1-427E-B4DE-3EC58AF0E7CA}"/>
          </ac:spMkLst>
        </pc:spChg>
        <pc:spChg chg="del mod">
          <ac:chgData name="Florence Ackland" userId="4fb6b414-8ee9-4dd4-af5a-4d2d97910631" providerId="ADAL" clId="{7381CEBC-50B8-4707-A7EF-72FFFD016D40}" dt="2021-10-21T08:15:33.621" v="4912" actId="478"/>
          <ac:spMkLst>
            <pc:docMk/>
            <pc:sldMk cId="3408424781" sldId="267"/>
            <ac:spMk id="3" creationId="{A8686FD4-7844-480E-91EB-E5A887965841}"/>
          </ac:spMkLst>
        </pc:spChg>
        <pc:spChg chg="add del mod">
          <ac:chgData name="Florence Ackland" userId="4fb6b414-8ee9-4dd4-af5a-4d2d97910631" providerId="ADAL" clId="{7381CEBC-50B8-4707-A7EF-72FFFD016D40}" dt="2021-10-21T08:15:35.610" v="4913" actId="478"/>
          <ac:spMkLst>
            <pc:docMk/>
            <pc:sldMk cId="3408424781" sldId="267"/>
            <ac:spMk id="8" creationId="{ED99FA1D-1E5E-413E-9F53-994CDAF17214}"/>
          </ac:spMkLst>
        </pc:spChg>
        <pc:spChg chg="add del mod">
          <ac:chgData name="Florence Ackland" userId="4fb6b414-8ee9-4dd4-af5a-4d2d97910631" providerId="ADAL" clId="{7381CEBC-50B8-4707-A7EF-72FFFD016D40}" dt="2021-10-21T08:16:59.973" v="4997" actId="478"/>
          <ac:spMkLst>
            <pc:docMk/>
            <pc:sldMk cId="3408424781" sldId="267"/>
            <ac:spMk id="9" creationId="{16AF212F-EDAF-400A-A9B1-4A3DAA6757D8}"/>
          </ac:spMkLst>
        </pc:spChg>
        <pc:spChg chg="add mod">
          <ac:chgData name="Florence Ackland" userId="4fb6b414-8ee9-4dd4-af5a-4d2d97910631" providerId="ADAL" clId="{7381CEBC-50B8-4707-A7EF-72FFFD016D40}" dt="2021-10-21T08:17:15.254" v="5001" actId="1076"/>
          <ac:spMkLst>
            <pc:docMk/>
            <pc:sldMk cId="3408424781" sldId="267"/>
            <ac:spMk id="10" creationId="{03B31382-0915-4C7B-AE6A-FCAC6D859F11}"/>
          </ac:spMkLst>
        </pc:spChg>
        <pc:spChg chg="add del mod">
          <ac:chgData name="Florence Ackland" userId="4fb6b414-8ee9-4dd4-af5a-4d2d97910631" providerId="ADAL" clId="{7381CEBC-50B8-4707-A7EF-72FFFD016D40}" dt="2021-10-21T08:17:02.113" v="4998" actId="478"/>
          <ac:spMkLst>
            <pc:docMk/>
            <pc:sldMk cId="3408424781" sldId="267"/>
            <ac:spMk id="12" creationId="{81695257-F6A0-4D88-82DE-806457A1C587}"/>
          </ac:spMkLst>
        </pc:spChg>
        <pc:spChg chg="add del mod">
          <ac:chgData name="Florence Ackland" userId="4fb6b414-8ee9-4dd4-af5a-4d2d97910631" providerId="ADAL" clId="{7381CEBC-50B8-4707-A7EF-72FFFD016D40}" dt="2021-10-21T08:17:16.578" v="5002" actId="478"/>
          <ac:spMkLst>
            <pc:docMk/>
            <pc:sldMk cId="3408424781" sldId="267"/>
            <ac:spMk id="13" creationId="{19C9C175-C10D-4EA1-9DB7-D917C53A9D29}"/>
          </ac:spMkLst>
        </pc:spChg>
        <pc:picChg chg="add mod modCrop">
          <ac:chgData name="Florence Ackland" userId="4fb6b414-8ee9-4dd4-af5a-4d2d97910631" providerId="ADAL" clId="{7381CEBC-50B8-4707-A7EF-72FFFD016D40}" dt="2021-10-21T08:17:21.421" v="5003" actId="1076"/>
          <ac:picMkLst>
            <pc:docMk/>
            <pc:sldMk cId="3408424781" sldId="267"/>
            <ac:picMk id="7" creationId="{D58C13CC-A887-404B-834F-3B0DA58519C9}"/>
          </ac:picMkLst>
        </pc:picChg>
      </pc:sldChg>
      <pc:sldChg chg="addSp delSp modSp new mod delAnim modAnim modNotesTx">
        <pc:chgData name="Florence Ackland" userId="4fb6b414-8ee9-4dd4-af5a-4d2d97910631" providerId="ADAL" clId="{7381CEBC-50B8-4707-A7EF-72FFFD016D40}" dt="2021-10-07T15:39:59.048" v="4420"/>
        <pc:sldMkLst>
          <pc:docMk/>
          <pc:sldMk cId="19562769" sldId="268"/>
        </pc:sldMkLst>
        <pc:spChg chg="mod">
          <ac:chgData name="Florence Ackland" userId="4fb6b414-8ee9-4dd4-af5a-4d2d97910631" providerId="ADAL" clId="{7381CEBC-50B8-4707-A7EF-72FFFD016D40}" dt="2021-10-04T10:35:30.771" v="2358" actId="20577"/>
          <ac:spMkLst>
            <pc:docMk/>
            <pc:sldMk cId="19562769" sldId="268"/>
            <ac:spMk id="2" creationId="{6A02A992-EC76-4FAE-BA89-918FE1BE7C51}"/>
          </ac:spMkLst>
        </pc:spChg>
        <pc:spChg chg="mod">
          <ac:chgData name="Florence Ackland" userId="4fb6b414-8ee9-4dd4-af5a-4d2d97910631" providerId="ADAL" clId="{7381CEBC-50B8-4707-A7EF-72FFFD016D40}" dt="2021-10-05T14:29:30.590" v="3009" actId="14100"/>
          <ac:spMkLst>
            <pc:docMk/>
            <pc:sldMk cId="19562769" sldId="268"/>
            <ac:spMk id="3" creationId="{D4825771-2C30-4341-A90C-7178EED50246}"/>
          </ac:spMkLst>
        </pc:spChg>
        <pc:spChg chg="add del mod">
          <ac:chgData name="Florence Ackland" userId="4fb6b414-8ee9-4dd4-af5a-4d2d97910631" providerId="ADAL" clId="{7381CEBC-50B8-4707-A7EF-72FFFD016D40}" dt="2021-10-07T15:39:28.536" v="4417" actId="478"/>
          <ac:spMkLst>
            <pc:docMk/>
            <pc:sldMk cId="19562769" sldId="268"/>
            <ac:spMk id="6" creationId="{EEEAA683-0F23-48E9-9068-0AD3A72FA80B}"/>
          </ac:spMkLst>
        </pc:spChg>
        <pc:spChg chg="add mod">
          <ac:chgData name="Florence Ackland" userId="4fb6b414-8ee9-4dd4-af5a-4d2d97910631" providerId="ADAL" clId="{7381CEBC-50B8-4707-A7EF-72FFFD016D40}" dt="2021-10-07T15:39:39.776" v="4419" actId="2711"/>
          <ac:spMkLst>
            <pc:docMk/>
            <pc:sldMk cId="19562769" sldId="268"/>
            <ac:spMk id="7" creationId="{114FC08C-FA6A-4FB4-8D98-E97E36EA822E}"/>
          </ac:spMkLst>
        </pc:spChg>
        <pc:spChg chg="add del mod">
          <ac:chgData name="Florence Ackland" userId="4fb6b414-8ee9-4dd4-af5a-4d2d97910631" providerId="ADAL" clId="{7381CEBC-50B8-4707-A7EF-72FFFD016D40}" dt="2021-10-05T15:00:16.543" v="3556" actId="478"/>
          <ac:spMkLst>
            <pc:docMk/>
            <pc:sldMk cId="19562769" sldId="268"/>
            <ac:spMk id="7" creationId="{EB21291F-FC09-419E-BBFD-00CCC4D3D618}"/>
          </ac:spMkLst>
        </pc:spChg>
        <pc:spChg chg="add del">
          <ac:chgData name="Florence Ackland" userId="4fb6b414-8ee9-4dd4-af5a-4d2d97910631" providerId="ADAL" clId="{7381CEBC-50B8-4707-A7EF-72FFFD016D40}" dt="2021-10-05T14:59:54.379" v="3550" actId="11529"/>
          <ac:spMkLst>
            <pc:docMk/>
            <pc:sldMk cId="19562769" sldId="268"/>
            <ac:spMk id="8" creationId="{739C4B81-75E0-49BF-BDA6-3E85DFE62759}"/>
          </ac:spMkLst>
        </pc:spChg>
      </pc:sldChg>
      <pc:sldChg chg="addSp delSp modSp new mod delAnim modAnim modNotesTx">
        <pc:chgData name="Florence Ackland" userId="4fb6b414-8ee9-4dd4-af5a-4d2d97910631" providerId="ADAL" clId="{7381CEBC-50B8-4707-A7EF-72FFFD016D40}" dt="2021-10-07T15:44:48.948" v="4473" actId="20577"/>
        <pc:sldMkLst>
          <pc:docMk/>
          <pc:sldMk cId="3602393104" sldId="269"/>
        </pc:sldMkLst>
        <pc:spChg chg="mod">
          <ac:chgData name="Florence Ackland" userId="4fb6b414-8ee9-4dd4-af5a-4d2d97910631" providerId="ADAL" clId="{7381CEBC-50B8-4707-A7EF-72FFFD016D40}" dt="2021-10-05T13:53:32.145" v="2597" actId="20577"/>
          <ac:spMkLst>
            <pc:docMk/>
            <pc:sldMk cId="3602393104" sldId="269"/>
            <ac:spMk id="2" creationId="{A2444E83-E3CC-48E9-ABAC-1D3B724AF5B1}"/>
          </ac:spMkLst>
        </pc:spChg>
        <pc:spChg chg="add del">
          <ac:chgData name="Florence Ackland" userId="4fb6b414-8ee9-4dd4-af5a-4d2d97910631" providerId="ADAL" clId="{7381CEBC-50B8-4707-A7EF-72FFFD016D40}" dt="2021-10-07T15:42:12.696" v="4434" actId="478"/>
          <ac:spMkLst>
            <pc:docMk/>
            <pc:sldMk cId="3602393104" sldId="269"/>
            <ac:spMk id="3" creationId="{8583DD97-554A-45BC-AA11-8D8CA40F9F2F}"/>
          </ac:spMkLst>
        </pc:spChg>
        <pc:spChg chg="del">
          <ac:chgData name="Florence Ackland" userId="4fb6b414-8ee9-4dd4-af5a-4d2d97910631" providerId="ADAL" clId="{7381CEBC-50B8-4707-A7EF-72FFFD016D40}" dt="2021-10-05T13:53:33.965" v="2598" actId="478"/>
          <ac:spMkLst>
            <pc:docMk/>
            <pc:sldMk cId="3602393104" sldId="269"/>
            <ac:spMk id="3" creationId="{E497335E-5A0B-42BA-8EFE-CB7CAC0C823F}"/>
          </ac:spMkLst>
        </pc:spChg>
        <pc:spChg chg="add del mod">
          <ac:chgData name="Florence Ackland" userId="4fb6b414-8ee9-4dd4-af5a-4d2d97910631" providerId="ADAL" clId="{7381CEBC-50B8-4707-A7EF-72FFFD016D40}" dt="2021-10-07T15:41:12.917" v="4427" actId="478"/>
          <ac:spMkLst>
            <pc:docMk/>
            <pc:sldMk cId="3602393104" sldId="269"/>
            <ac:spMk id="6" creationId="{93108670-79DA-4DE3-B4FE-7A56C402B8AF}"/>
          </ac:spMkLst>
        </pc:spChg>
        <pc:spChg chg="add del mod">
          <ac:chgData name="Florence Ackland" userId="4fb6b414-8ee9-4dd4-af5a-4d2d97910631" providerId="ADAL" clId="{7381CEBC-50B8-4707-A7EF-72FFFD016D40}" dt="2021-10-07T15:43:36.773" v="4448" actId="478"/>
          <ac:spMkLst>
            <pc:docMk/>
            <pc:sldMk cId="3602393104" sldId="269"/>
            <ac:spMk id="7" creationId="{9678756C-55C6-47C6-B65A-65C33E185C60}"/>
          </ac:spMkLst>
        </pc:spChg>
        <pc:spChg chg="add del mod">
          <ac:chgData name="Florence Ackland" userId="4fb6b414-8ee9-4dd4-af5a-4d2d97910631" providerId="ADAL" clId="{7381CEBC-50B8-4707-A7EF-72FFFD016D40}" dt="2021-10-07T15:43:50.944" v="4453" actId="478"/>
          <ac:spMkLst>
            <pc:docMk/>
            <pc:sldMk cId="3602393104" sldId="269"/>
            <ac:spMk id="8" creationId="{324C08A2-0462-461F-825D-952BD18A04A1}"/>
          </ac:spMkLst>
        </pc:spChg>
        <pc:spChg chg="add mod">
          <ac:chgData name="Florence Ackland" userId="4fb6b414-8ee9-4dd4-af5a-4d2d97910631" providerId="ADAL" clId="{7381CEBC-50B8-4707-A7EF-72FFFD016D40}" dt="2021-10-05T14:44:33.893" v="3178" actId="20577"/>
          <ac:spMkLst>
            <pc:docMk/>
            <pc:sldMk cId="3602393104" sldId="269"/>
            <ac:spMk id="9" creationId="{86A12F9B-98A4-4754-A8CD-D3C4EA551E0A}"/>
          </ac:spMkLst>
        </pc:spChg>
        <pc:spChg chg="add del mod">
          <ac:chgData name="Florence Ackland" userId="4fb6b414-8ee9-4dd4-af5a-4d2d97910631" providerId="ADAL" clId="{7381CEBC-50B8-4707-A7EF-72FFFD016D40}" dt="2021-10-05T14:29:10.218" v="3008" actId="478"/>
          <ac:spMkLst>
            <pc:docMk/>
            <pc:sldMk cId="3602393104" sldId="269"/>
            <ac:spMk id="10" creationId="{3C02B90F-3543-4FB2-AEDB-3A95D1923E54}"/>
          </ac:spMkLst>
        </pc:spChg>
        <pc:spChg chg="add del mod">
          <ac:chgData name="Florence Ackland" userId="4fb6b414-8ee9-4dd4-af5a-4d2d97910631" providerId="ADAL" clId="{7381CEBC-50B8-4707-A7EF-72FFFD016D40}" dt="2021-10-07T15:43:16.856" v="4443" actId="478"/>
          <ac:spMkLst>
            <pc:docMk/>
            <pc:sldMk cId="3602393104" sldId="269"/>
            <ac:spMk id="10" creationId="{3D0BCCFB-AC48-4F16-9A46-D0269A94B32D}"/>
          </ac:spMkLst>
        </pc:spChg>
        <pc:spChg chg="add mod">
          <ac:chgData name="Florence Ackland" userId="4fb6b414-8ee9-4dd4-af5a-4d2d97910631" providerId="ADAL" clId="{7381CEBC-50B8-4707-A7EF-72FFFD016D40}" dt="2021-10-07T15:43:28.284" v="4445" actId="1076"/>
          <ac:spMkLst>
            <pc:docMk/>
            <pc:sldMk cId="3602393104" sldId="269"/>
            <ac:spMk id="11" creationId="{9A7DBA55-723E-48B6-B202-B74A33ABA5C1}"/>
          </ac:spMkLst>
        </pc:spChg>
        <pc:spChg chg="add mod">
          <ac:chgData name="Florence Ackland" userId="4fb6b414-8ee9-4dd4-af5a-4d2d97910631" providerId="ADAL" clId="{7381CEBC-50B8-4707-A7EF-72FFFD016D40}" dt="2021-10-07T15:43:48.208" v="4452" actId="1076"/>
          <ac:spMkLst>
            <pc:docMk/>
            <pc:sldMk cId="3602393104" sldId="269"/>
            <ac:spMk id="12" creationId="{EF1E1432-18AD-4470-804B-9A33A05215B4}"/>
          </ac:spMkLst>
        </pc:spChg>
        <pc:spChg chg="add mod">
          <ac:chgData name="Florence Ackland" userId="4fb6b414-8ee9-4dd4-af5a-4d2d97910631" providerId="ADAL" clId="{7381CEBC-50B8-4707-A7EF-72FFFD016D40}" dt="2021-10-07T15:44:04.559" v="4472" actId="20577"/>
          <ac:spMkLst>
            <pc:docMk/>
            <pc:sldMk cId="3602393104" sldId="269"/>
            <ac:spMk id="13" creationId="{36FA9974-ABF6-4E9B-BC46-19291A605239}"/>
          </ac:spMkLst>
        </pc:spChg>
      </pc:sldChg>
      <pc:sldChg chg="addSp delSp modSp new mod delAnim modAnim modNotesTx">
        <pc:chgData name="Florence Ackland" userId="4fb6b414-8ee9-4dd4-af5a-4d2d97910631" providerId="ADAL" clId="{7381CEBC-50B8-4707-A7EF-72FFFD016D40}" dt="2021-10-07T15:45:28.318" v="4479" actId="20577"/>
        <pc:sldMkLst>
          <pc:docMk/>
          <pc:sldMk cId="5081940" sldId="270"/>
        </pc:sldMkLst>
        <pc:spChg chg="del">
          <ac:chgData name="Florence Ackland" userId="4fb6b414-8ee9-4dd4-af5a-4d2d97910631" providerId="ADAL" clId="{7381CEBC-50B8-4707-A7EF-72FFFD016D40}" dt="2021-10-05T14:34:59.664" v="3018" actId="478"/>
          <ac:spMkLst>
            <pc:docMk/>
            <pc:sldMk cId="5081940" sldId="270"/>
            <ac:spMk id="2" creationId="{345F696B-4566-40A8-A4BE-8E3C1140283D}"/>
          </ac:spMkLst>
        </pc:spChg>
        <pc:spChg chg="del mod">
          <ac:chgData name="Florence Ackland" userId="4fb6b414-8ee9-4dd4-af5a-4d2d97910631" providerId="ADAL" clId="{7381CEBC-50B8-4707-A7EF-72FFFD016D40}" dt="2021-10-05T14:35:03.521" v="3020" actId="478"/>
          <ac:spMkLst>
            <pc:docMk/>
            <pc:sldMk cId="5081940" sldId="270"/>
            <ac:spMk id="3" creationId="{D0652137-DFF3-452F-8F45-C5E918C04771}"/>
          </ac:spMkLst>
        </pc:spChg>
        <pc:spChg chg="add mod">
          <ac:chgData name="Florence Ackland" userId="4fb6b414-8ee9-4dd4-af5a-4d2d97910631" providerId="ADAL" clId="{7381CEBC-50B8-4707-A7EF-72FFFD016D40}" dt="2021-10-05T14:35:45.939" v="3021"/>
          <ac:spMkLst>
            <pc:docMk/>
            <pc:sldMk cId="5081940" sldId="270"/>
            <ac:spMk id="6" creationId="{F65C2825-7E46-46C2-A00E-5338AE7C8FDB}"/>
          </ac:spMkLst>
        </pc:spChg>
        <pc:spChg chg="add mod">
          <ac:chgData name="Florence Ackland" userId="4fb6b414-8ee9-4dd4-af5a-4d2d97910631" providerId="ADAL" clId="{7381CEBC-50B8-4707-A7EF-72FFFD016D40}" dt="2021-10-05T14:50:20.674" v="3270" actId="1076"/>
          <ac:spMkLst>
            <pc:docMk/>
            <pc:sldMk cId="5081940" sldId="270"/>
            <ac:spMk id="7" creationId="{418CA527-6B12-43BC-AA66-5C740F7DA03F}"/>
          </ac:spMkLst>
        </pc:spChg>
        <pc:spChg chg="add mod">
          <ac:chgData name="Florence Ackland" userId="4fb6b414-8ee9-4dd4-af5a-4d2d97910631" providerId="ADAL" clId="{7381CEBC-50B8-4707-A7EF-72FFFD016D40}" dt="2021-10-05T14:57:12.979" v="3479" actId="692"/>
          <ac:spMkLst>
            <pc:docMk/>
            <pc:sldMk cId="5081940" sldId="270"/>
            <ac:spMk id="11" creationId="{5D9CAC7D-532A-48EA-972F-07DEB1734101}"/>
          </ac:spMkLst>
        </pc:spChg>
        <pc:spChg chg="add del mod">
          <ac:chgData name="Florence Ackland" userId="4fb6b414-8ee9-4dd4-af5a-4d2d97910631" providerId="ADAL" clId="{7381CEBC-50B8-4707-A7EF-72FFFD016D40}" dt="2021-10-07T15:45:12.247" v="4478" actId="478"/>
          <ac:spMkLst>
            <pc:docMk/>
            <pc:sldMk cId="5081940" sldId="270"/>
            <ac:spMk id="12" creationId="{03258741-2DCC-4F1D-B768-3DEE8D1BBAEC}"/>
          </ac:spMkLst>
        </pc:spChg>
        <pc:spChg chg="add del mod">
          <ac:chgData name="Florence Ackland" userId="4fb6b414-8ee9-4dd4-af5a-4d2d97910631" providerId="ADAL" clId="{7381CEBC-50B8-4707-A7EF-72FFFD016D40}" dt="2021-10-05T14:52:34.379" v="3291" actId="478"/>
          <ac:spMkLst>
            <pc:docMk/>
            <pc:sldMk cId="5081940" sldId="270"/>
            <ac:spMk id="12" creationId="{CA0DDFEB-8CE8-4D7C-9996-9F4D60958CB5}"/>
          </ac:spMkLst>
        </pc:spChg>
        <pc:spChg chg="add del mod">
          <ac:chgData name="Florence Ackland" userId="4fb6b414-8ee9-4dd4-af5a-4d2d97910631" providerId="ADAL" clId="{7381CEBC-50B8-4707-A7EF-72FFFD016D40}" dt="2021-10-05T14:52:10.836" v="3286" actId="478"/>
          <ac:spMkLst>
            <pc:docMk/>
            <pc:sldMk cId="5081940" sldId="270"/>
            <ac:spMk id="13" creationId="{2F56A71E-28BC-4DC8-BFEE-1DD1FE762812}"/>
          </ac:spMkLst>
        </pc:spChg>
        <pc:spChg chg="add del mod">
          <ac:chgData name="Florence Ackland" userId="4fb6b414-8ee9-4dd4-af5a-4d2d97910631" providerId="ADAL" clId="{7381CEBC-50B8-4707-A7EF-72FFFD016D40}" dt="2021-10-05T14:52:26.585" v="3289" actId="478"/>
          <ac:spMkLst>
            <pc:docMk/>
            <pc:sldMk cId="5081940" sldId="270"/>
            <ac:spMk id="14" creationId="{6F6B850B-0453-4591-B702-FF2922DFC1DE}"/>
          </ac:spMkLst>
        </pc:spChg>
        <pc:spChg chg="add del mod">
          <ac:chgData name="Florence Ackland" userId="4fb6b414-8ee9-4dd4-af5a-4d2d97910631" providerId="ADAL" clId="{7381CEBC-50B8-4707-A7EF-72FFFD016D40}" dt="2021-10-05T14:52:26.585" v="3289" actId="478"/>
          <ac:spMkLst>
            <pc:docMk/>
            <pc:sldMk cId="5081940" sldId="270"/>
            <ac:spMk id="15" creationId="{180AD4DD-CB73-4BA5-85B1-6D936DA73753}"/>
          </ac:spMkLst>
        </pc:spChg>
        <pc:spChg chg="add mod">
          <ac:chgData name="Florence Ackland" userId="4fb6b414-8ee9-4dd4-af5a-4d2d97910631" providerId="ADAL" clId="{7381CEBC-50B8-4707-A7EF-72FFFD016D40}" dt="2021-10-05T14:57:12.979" v="3479" actId="692"/>
          <ac:spMkLst>
            <pc:docMk/>
            <pc:sldMk cId="5081940" sldId="270"/>
            <ac:spMk id="16" creationId="{97710804-5539-4BA6-B42F-C5ABAFFFA915}"/>
          </ac:spMkLst>
        </pc:spChg>
        <pc:spChg chg="add mod">
          <ac:chgData name="Florence Ackland" userId="4fb6b414-8ee9-4dd4-af5a-4d2d97910631" providerId="ADAL" clId="{7381CEBC-50B8-4707-A7EF-72FFFD016D40}" dt="2021-10-05T14:57:12.979" v="3479" actId="692"/>
          <ac:spMkLst>
            <pc:docMk/>
            <pc:sldMk cId="5081940" sldId="270"/>
            <ac:spMk id="17" creationId="{2AE3BB07-9502-43A7-89AB-7F6BA8114888}"/>
          </ac:spMkLst>
        </pc:spChg>
        <pc:spChg chg="add mod">
          <ac:chgData name="Florence Ackland" userId="4fb6b414-8ee9-4dd4-af5a-4d2d97910631" providerId="ADAL" clId="{7381CEBC-50B8-4707-A7EF-72FFFD016D40}" dt="2021-10-05T14:57:12.979" v="3479" actId="692"/>
          <ac:spMkLst>
            <pc:docMk/>
            <pc:sldMk cId="5081940" sldId="270"/>
            <ac:spMk id="18" creationId="{1E506716-F65E-4C2B-8D22-1867C9594634}"/>
          </ac:spMkLst>
        </pc:spChg>
        <pc:spChg chg="add mod">
          <ac:chgData name="Florence Ackland" userId="4fb6b414-8ee9-4dd4-af5a-4d2d97910631" providerId="ADAL" clId="{7381CEBC-50B8-4707-A7EF-72FFFD016D40}" dt="2021-10-05T14:57:12.979" v="3479" actId="692"/>
          <ac:spMkLst>
            <pc:docMk/>
            <pc:sldMk cId="5081940" sldId="270"/>
            <ac:spMk id="19" creationId="{048B0F9B-F454-4DF1-A59D-60DBA7AF4089}"/>
          </ac:spMkLst>
        </pc:spChg>
        <pc:picChg chg="add mod modCrop">
          <ac:chgData name="Florence Ackland" userId="4fb6b414-8ee9-4dd4-af5a-4d2d97910631" providerId="ADAL" clId="{7381CEBC-50B8-4707-A7EF-72FFFD016D40}" dt="2021-10-05T14:50:34.967" v="3277" actId="692"/>
          <ac:picMkLst>
            <pc:docMk/>
            <pc:sldMk cId="5081940" sldId="270"/>
            <ac:picMk id="9" creationId="{825C5608-D0C6-4ACD-9F51-A5D5800D52CD}"/>
          </ac:picMkLst>
        </pc:picChg>
        <pc:picChg chg="add del mod">
          <ac:chgData name="Florence Ackland" userId="4fb6b414-8ee9-4dd4-af5a-4d2d97910631" providerId="ADAL" clId="{7381CEBC-50B8-4707-A7EF-72FFFD016D40}" dt="2021-10-05T14:48:19.046" v="3191" actId="478"/>
          <ac:picMkLst>
            <pc:docMk/>
            <pc:sldMk cId="5081940" sldId="270"/>
            <ac:picMk id="10" creationId="{A5D533E0-E338-4BB2-BCF2-157AD0A3101B}"/>
          </ac:picMkLst>
        </pc:picChg>
      </pc:sldChg>
      <pc:sldChg chg="addSp delSp modSp new mod modNotesTx">
        <pc:chgData name="Florence Ackland" userId="4fb6b414-8ee9-4dd4-af5a-4d2d97910631" providerId="ADAL" clId="{7381CEBC-50B8-4707-A7EF-72FFFD016D40}" dt="2021-10-07T15:59:24.884" v="4728" actId="14100"/>
        <pc:sldMkLst>
          <pc:docMk/>
          <pc:sldMk cId="4293306476" sldId="271"/>
        </pc:sldMkLst>
        <pc:spChg chg="mod">
          <ac:chgData name="Florence Ackland" userId="4fb6b414-8ee9-4dd4-af5a-4d2d97910631" providerId="ADAL" clId="{7381CEBC-50B8-4707-A7EF-72FFFD016D40}" dt="2021-10-05T15:17:43.682" v="3730" actId="14100"/>
          <ac:spMkLst>
            <pc:docMk/>
            <pc:sldMk cId="4293306476" sldId="271"/>
            <ac:spMk id="2" creationId="{B5A87B73-FC56-4DEB-91DF-BD6D091430C8}"/>
          </ac:spMkLst>
        </pc:spChg>
        <pc:spChg chg="del mod">
          <ac:chgData name="Florence Ackland" userId="4fb6b414-8ee9-4dd4-af5a-4d2d97910631" providerId="ADAL" clId="{7381CEBC-50B8-4707-A7EF-72FFFD016D40}" dt="2021-10-05T15:20:34.575" v="3899" actId="478"/>
          <ac:spMkLst>
            <pc:docMk/>
            <pc:sldMk cId="4293306476" sldId="271"/>
            <ac:spMk id="3" creationId="{1F1DFB43-6F17-46B5-BBAB-620291BDD19B}"/>
          </ac:spMkLst>
        </pc:spChg>
        <pc:spChg chg="add del mod">
          <ac:chgData name="Florence Ackland" userId="4fb6b414-8ee9-4dd4-af5a-4d2d97910631" providerId="ADAL" clId="{7381CEBC-50B8-4707-A7EF-72FFFD016D40}" dt="2021-10-07T15:46:00.954" v="4482" actId="478"/>
          <ac:spMkLst>
            <pc:docMk/>
            <pc:sldMk cId="4293306476" sldId="271"/>
            <ac:spMk id="6" creationId="{B61B5108-4AEA-457F-99D8-E8AC4EC325E8}"/>
          </ac:spMkLst>
        </pc:spChg>
        <pc:spChg chg="add del mod">
          <ac:chgData name="Florence Ackland" userId="4fb6b414-8ee9-4dd4-af5a-4d2d97910631" providerId="ADAL" clId="{7381CEBC-50B8-4707-A7EF-72FFFD016D40}" dt="2021-10-05T15:20:05.624" v="3870" actId="478"/>
          <ac:spMkLst>
            <pc:docMk/>
            <pc:sldMk cId="4293306476" sldId="271"/>
            <ac:spMk id="6" creationId="{CF121C09-2C10-4C18-82AE-F01B75AA1F4D}"/>
          </ac:spMkLst>
        </pc:spChg>
        <pc:spChg chg="add mod">
          <ac:chgData name="Florence Ackland" userId="4fb6b414-8ee9-4dd4-af5a-4d2d97910631" providerId="ADAL" clId="{7381CEBC-50B8-4707-A7EF-72FFFD016D40}" dt="2021-10-07T15:59:24.884" v="4728" actId="14100"/>
          <ac:spMkLst>
            <pc:docMk/>
            <pc:sldMk cId="4293306476" sldId="271"/>
            <ac:spMk id="7" creationId="{C72BBB55-501F-44ED-9912-6E7D30F2B06E}"/>
          </ac:spMkLst>
        </pc:spChg>
        <pc:spChg chg="add del mod">
          <ac:chgData name="Florence Ackland" userId="4fb6b414-8ee9-4dd4-af5a-4d2d97910631" providerId="ADAL" clId="{7381CEBC-50B8-4707-A7EF-72FFFD016D40}" dt="2021-10-07T15:45:58.350" v="4481" actId="478"/>
          <ac:spMkLst>
            <pc:docMk/>
            <pc:sldMk cId="4293306476" sldId="271"/>
            <ac:spMk id="8" creationId="{09499887-9D36-4AEA-AD80-9DF25CC8688E}"/>
          </ac:spMkLst>
        </pc:spChg>
        <pc:picChg chg="add del mod">
          <ac:chgData name="Florence Ackland" userId="4fb6b414-8ee9-4dd4-af5a-4d2d97910631" providerId="ADAL" clId="{7381CEBC-50B8-4707-A7EF-72FFFD016D40}" dt="2021-10-07T15:52:38.558" v="4517" actId="478"/>
          <ac:picMkLst>
            <pc:docMk/>
            <pc:sldMk cId="4293306476" sldId="271"/>
            <ac:picMk id="9" creationId="{65E66BBE-7499-45DF-9BC7-81E17351FB18}"/>
          </ac:picMkLst>
        </pc:picChg>
        <pc:picChg chg="add del mod">
          <ac:chgData name="Florence Ackland" userId="4fb6b414-8ee9-4dd4-af5a-4d2d97910631" providerId="ADAL" clId="{7381CEBC-50B8-4707-A7EF-72FFFD016D40}" dt="2021-10-07T15:52:38.558" v="4517" actId="478"/>
          <ac:picMkLst>
            <pc:docMk/>
            <pc:sldMk cId="4293306476" sldId="271"/>
            <ac:picMk id="10" creationId="{0860E71E-42BC-49F0-B581-7C682A4F9EAE}"/>
          </ac:picMkLst>
        </pc:picChg>
        <pc:picChg chg="add mod">
          <ac:chgData name="Florence Ackland" userId="4fb6b414-8ee9-4dd4-af5a-4d2d97910631" providerId="ADAL" clId="{7381CEBC-50B8-4707-A7EF-72FFFD016D40}" dt="2021-10-07T15:59:17.337" v="4726" actId="1076"/>
          <ac:picMkLst>
            <pc:docMk/>
            <pc:sldMk cId="4293306476" sldId="271"/>
            <ac:picMk id="11" creationId="{3773751D-6071-48A6-A2C1-B36BE8B56A05}"/>
          </ac:picMkLst>
        </pc:picChg>
        <pc:picChg chg="add del mod">
          <ac:chgData name="Florence Ackland" userId="4fb6b414-8ee9-4dd4-af5a-4d2d97910631" providerId="ADAL" clId="{7381CEBC-50B8-4707-A7EF-72FFFD016D40}" dt="2021-10-07T15:59:06.188" v="4722"/>
          <ac:picMkLst>
            <pc:docMk/>
            <pc:sldMk cId="4293306476" sldId="271"/>
            <ac:picMk id="12" creationId="{02D5FE8B-8573-4F19-940E-E35E8734E42F}"/>
          </ac:picMkLst>
        </pc:picChg>
      </pc:sldChg>
      <pc:sldChg chg="addSp delSp modSp new mod modAnim modNotesTx">
        <pc:chgData name="Florence Ackland" userId="4fb6b414-8ee9-4dd4-af5a-4d2d97910631" providerId="ADAL" clId="{7381CEBC-50B8-4707-A7EF-72FFFD016D40}" dt="2021-10-07T16:06:13.013" v="4900" actId="1076"/>
        <pc:sldMkLst>
          <pc:docMk/>
          <pc:sldMk cId="3907855332" sldId="272"/>
        </pc:sldMkLst>
        <pc:spChg chg="del">
          <ac:chgData name="Florence Ackland" userId="4fb6b414-8ee9-4dd4-af5a-4d2d97910631" providerId="ADAL" clId="{7381CEBC-50B8-4707-A7EF-72FFFD016D40}" dt="2021-10-05T15:27:09.353" v="4008" actId="478"/>
          <ac:spMkLst>
            <pc:docMk/>
            <pc:sldMk cId="3907855332" sldId="272"/>
            <ac:spMk id="2" creationId="{FABBE0A2-3CAB-40F6-9346-002FD564C2A0}"/>
          </ac:spMkLst>
        </pc:spChg>
        <pc:spChg chg="del">
          <ac:chgData name="Florence Ackland" userId="4fb6b414-8ee9-4dd4-af5a-4d2d97910631" providerId="ADAL" clId="{7381CEBC-50B8-4707-A7EF-72FFFD016D40}" dt="2021-10-05T15:27:09.353" v="4008" actId="478"/>
          <ac:spMkLst>
            <pc:docMk/>
            <pc:sldMk cId="3907855332" sldId="272"/>
            <ac:spMk id="3" creationId="{F642D20F-780C-498D-800E-1CE182AFA091}"/>
          </ac:spMkLst>
        </pc:spChg>
        <pc:spChg chg="add mod">
          <ac:chgData name="Florence Ackland" userId="4fb6b414-8ee9-4dd4-af5a-4d2d97910631" providerId="ADAL" clId="{7381CEBC-50B8-4707-A7EF-72FFFD016D40}" dt="2021-10-07T16:06:07.488" v="4899" actId="1076"/>
          <ac:spMkLst>
            <pc:docMk/>
            <pc:sldMk cId="3907855332" sldId="272"/>
            <ac:spMk id="6" creationId="{372353B4-083B-4D93-AA6B-D622F5718691}"/>
          </ac:spMkLst>
        </pc:spChg>
        <pc:spChg chg="add del">
          <ac:chgData name="Florence Ackland" userId="4fb6b414-8ee9-4dd4-af5a-4d2d97910631" providerId="ADAL" clId="{7381CEBC-50B8-4707-A7EF-72FFFD016D40}" dt="2021-10-05T15:27:47.438" v="4010" actId="22"/>
          <ac:spMkLst>
            <pc:docMk/>
            <pc:sldMk cId="3907855332" sldId="272"/>
            <ac:spMk id="7" creationId="{53951FBD-876A-4A25-B37F-39043606B7E0}"/>
          </ac:spMkLst>
        </pc:spChg>
        <pc:spChg chg="add mod">
          <ac:chgData name="Florence Ackland" userId="4fb6b414-8ee9-4dd4-af5a-4d2d97910631" providerId="ADAL" clId="{7381CEBC-50B8-4707-A7EF-72FFFD016D40}" dt="2021-10-05T15:53:56.474" v="4204" actId="20577"/>
          <ac:spMkLst>
            <pc:docMk/>
            <pc:sldMk cId="3907855332" sldId="272"/>
            <ac:spMk id="8" creationId="{A3F38A6C-290D-49C7-AA01-8A7D2BB190F9}"/>
          </ac:spMkLst>
        </pc:spChg>
        <pc:picChg chg="add del mod modCrop">
          <ac:chgData name="Florence Ackland" userId="4fb6b414-8ee9-4dd4-af5a-4d2d97910631" providerId="ADAL" clId="{7381CEBC-50B8-4707-A7EF-72FFFD016D40}" dt="2021-10-07T16:06:13.013" v="4900" actId="1076"/>
          <ac:picMkLst>
            <pc:docMk/>
            <pc:sldMk cId="3907855332" sldId="272"/>
            <ac:picMk id="9" creationId="{FAE4FFDE-3CE7-4E3B-8A3B-59B1F689D428}"/>
          </ac:picMkLst>
        </pc:picChg>
      </pc:sldChg>
    </pc:docChg>
  </pc:docChgLst>
  <pc:docChgLst>
    <pc:chgData name="Sam Harvey" userId="131bea9f-501f-4250-ab16-d38b7adfd620" providerId="ADAL" clId="{BC7611C7-6A65-46B7-AA61-1BE5EC006EB1}"/>
    <pc:docChg chg="modSld">
      <pc:chgData name="Sam Harvey" userId="131bea9f-501f-4250-ab16-d38b7adfd620" providerId="ADAL" clId="{BC7611C7-6A65-46B7-AA61-1BE5EC006EB1}" dt="2021-11-25T18:10:48.816" v="0" actId="948"/>
      <pc:docMkLst>
        <pc:docMk/>
      </pc:docMkLst>
      <pc:sldChg chg="modSp">
        <pc:chgData name="Sam Harvey" userId="131bea9f-501f-4250-ab16-d38b7adfd620" providerId="ADAL" clId="{BC7611C7-6A65-46B7-AA61-1BE5EC006EB1}" dt="2021-11-25T18:10:48.816" v="0" actId="948"/>
        <pc:sldMkLst>
          <pc:docMk/>
          <pc:sldMk cId="2873664763" sldId="265"/>
        </pc:sldMkLst>
        <pc:spChg chg="mod">
          <ac:chgData name="Sam Harvey" userId="131bea9f-501f-4250-ab16-d38b7adfd620" providerId="ADAL" clId="{BC7611C7-6A65-46B7-AA61-1BE5EC006EB1}" dt="2021-11-25T18:10:48.816" v="0" actId="948"/>
          <ac:spMkLst>
            <pc:docMk/>
            <pc:sldMk cId="2873664763" sldId="265"/>
            <ac:spMk id="7" creationId="{5D046173-F636-4BBF-AE66-06490075FC5E}"/>
          </ac:spMkLst>
        </pc:spChg>
      </pc:sldChg>
    </pc:docChg>
  </pc:docChgLst>
  <pc:docChgLst>
    <pc:chgData name="Florence Ackland" userId="4fb6b414-8ee9-4dd4-af5a-4d2d97910631" providerId="ADAL" clId="{7A448677-53B4-4B73-A5AF-772B76CA2230}"/>
    <pc:docChg chg="undo custSel addSld delSld modSld delSection modSection">
      <pc:chgData name="Florence Ackland" userId="4fb6b414-8ee9-4dd4-af5a-4d2d97910631" providerId="ADAL" clId="{7A448677-53B4-4B73-A5AF-772B76CA2230}" dt="2021-11-08T09:43:03.376" v="982"/>
      <pc:docMkLst>
        <pc:docMk/>
      </pc:docMkLst>
      <pc:sldChg chg="delCm">
        <pc:chgData name="Florence Ackland" userId="4fb6b414-8ee9-4dd4-af5a-4d2d97910631" providerId="ADAL" clId="{7A448677-53B4-4B73-A5AF-772B76CA2230}" dt="2021-10-27T15:43:18.292" v="932" actId="1592"/>
        <pc:sldMkLst>
          <pc:docMk/>
          <pc:sldMk cId="312962039" sldId="256"/>
        </pc:sldMkLst>
      </pc:sldChg>
      <pc:sldChg chg="modSp mod addCm modCm">
        <pc:chgData name="Florence Ackland" userId="4fb6b414-8ee9-4dd4-af5a-4d2d97910631" providerId="ADAL" clId="{7A448677-53B4-4B73-A5AF-772B76CA2230}" dt="2021-10-27T15:28:32.058" v="555"/>
        <pc:sldMkLst>
          <pc:docMk/>
          <pc:sldMk cId="1592673884" sldId="258"/>
        </pc:sldMkLst>
        <pc:spChg chg="mod">
          <ac:chgData name="Florence Ackland" userId="4fb6b414-8ee9-4dd4-af5a-4d2d97910631" providerId="ADAL" clId="{7A448677-53B4-4B73-A5AF-772B76CA2230}" dt="2021-10-27T15:28:17.950" v="552"/>
          <ac:spMkLst>
            <pc:docMk/>
            <pc:sldMk cId="1592673884" sldId="258"/>
            <ac:spMk id="11" creationId="{BF9980F6-4C23-4DB9-B976-393C45E94864}"/>
          </ac:spMkLst>
        </pc:spChg>
        <pc:spChg chg="mod">
          <ac:chgData name="Florence Ackland" userId="4fb6b414-8ee9-4dd4-af5a-4d2d97910631" providerId="ADAL" clId="{7A448677-53B4-4B73-A5AF-772B76CA2230}" dt="2021-10-27T15:28:32.058" v="555"/>
          <ac:spMkLst>
            <pc:docMk/>
            <pc:sldMk cId="1592673884" sldId="258"/>
            <ac:spMk id="13" creationId="{D21E4F58-D130-4EEF-86BA-E690331E1947}"/>
          </ac:spMkLst>
        </pc:spChg>
      </pc:sldChg>
      <pc:sldChg chg="modSp mod modCm">
        <pc:chgData name="Florence Ackland" userId="4fb6b414-8ee9-4dd4-af5a-4d2d97910631" providerId="ADAL" clId="{7A448677-53B4-4B73-A5AF-772B76CA2230}" dt="2021-11-08T09:43:03.376" v="982"/>
        <pc:sldMkLst>
          <pc:docMk/>
          <pc:sldMk cId="2873664763" sldId="265"/>
        </pc:sldMkLst>
        <pc:spChg chg="mod">
          <ac:chgData name="Florence Ackland" userId="4fb6b414-8ee9-4dd4-af5a-4d2d97910631" providerId="ADAL" clId="{7A448677-53B4-4B73-A5AF-772B76CA2230}" dt="2021-10-27T15:19:35.718" v="530" actId="20577"/>
          <ac:spMkLst>
            <pc:docMk/>
            <pc:sldMk cId="2873664763" sldId="265"/>
            <ac:spMk id="7" creationId="{5D046173-F636-4BBF-AE66-06490075FC5E}"/>
          </ac:spMkLst>
        </pc:spChg>
      </pc:sldChg>
      <pc:sldChg chg="modSp mod addCm delCm">
        <pc:chgData name="Florence Ackland" userId="4fb6b414-8ee9-4dd4-af5a-4d2d97910631" providerId="ADAL" clId="{7A448677-53B4-4B73-A5AF-772B76CA2230}" dt="2021-10-27T15:32:24.301" v="609" actId="1076"/>
        <pc:sldMkLst>
          <pc:docMk/>
          <pc:sldMk cId="1742429008" sldId="266"/>
        </pc:sldMkLst>
        <pc:spChg chg="mod">
          <ac:chgData name="Florence Ackland" userId="4fb6b414-8ee9-4dd4-af5a-4d2d97910631" providerId="ADAL" clId="{7A448677-53B4-4B73-A5AF-772B76CA2230}" dt="2021-10-27T15:32:24.301" v="609" actId="1076"/>
          <ac:spMkLst>
            <pc:docMk/>
            <pc:sldMk cId="1742429008" sldId="266"/>
            <ac:spMk id="2" creationId="{2F099C5F-15B6-459B-BD36-E2949E9A32DB}"/>
          </ac:spMkLst>
        </pc:spChg>
        <pc:spChg chg="mod">
          <ac:chgData name="Florence Ackland" userId="4fb6b414-8ee9-4dd4-af5a-4d2d97910631" providerId="ADAL" clId="{7A448677-53B4-4B73-A5AF-772B76CA2230}" dt="2021-10-27T15:32:24.301" v="609" actId="1076"/>
          <ac:spMkLst>
            <pc:docMk/>
            <pc:sldMk cId="1742429008" sldId="266"/>
            <ac:spMk id="3" creationId="{025F823B-1D98-48B9-BD1C-851E8916386B}"/>
          </ac:spMkLst>
        </pc:spChg>
        <pc:spChg chg="mod">
          <ac:chgData name="Florence Ackland" userId="4fb6b414-8ee9-4dd4-af5a-4d2d97910631" providerId="ADAL" clId="{7A448677-53B4-4B73-A5AF-772B76CA2230}" dt="2021-10-27T15:30:23.163" v="579" actId="1076"/>
          <ac:spMkLst>
            <pc:docMk/>
            <pc:sldMk cId="1742429008" sldId="266"/>
            <ac:spMk id="9" creationId="{F54F0B17-5514-4E21-BD80-DF590282C6F7}"/>
          </ac:spMkLst>
        </pc:spChg>
        <pc:spChg chg="mod">
          <ac:chgData name="Florence Ackland" userId="4fb6b414-8ee9-4dd4-af5a-4d2d97910631" providerId="ADAL" clId="{7A448677-53B4-4B73-A5AF-772B76CA2230}" dt="2021-10-27T15:30:02.425" v="571" actId="1076"/>
          <ac:spMkLst>
            <pc:docMk/>
            <pc:sldMk cId="1742429008" sldId="266"/>
            <ac:spMk id="11" creationId="{C944D5A9-3260-4FCE-BEDE-19DBCAC48606}"/>
          </ac:spMkLst>
        </pc:spChg>
        <pc:spChg chg="mod">
          <ac:chgData name="Florence Ackland" userId="4fb6b414-8ee9-4dd4-af5a-4d2d97910631" providerId="ADAL" clId="{7A448677-53B4-4B73-A5AF-772B76CA2230}" dt="2021-10-27T15:32:01.244" v="605" actId="1076"/>
          <ac:spMkLst>
            <pc:docMk/>
            <pc:sldMk cId="1742429008" sldId="266"/>
            <ac:spMk id="13" creationId="{8BC8709F-6771-4FFA-99D8-23434BD5E700}"/>
          </ac:spMkLst>
        </pc:spChg>
        <pc:spChg chg="mod">
          <ac:chgData name="Florence Ackland" userId="4fb6b414-8ee9-4dd4-af5a-4d2d97910631" providerId="ADAL" clId="{7A448677-53B4-4B73-A5AF-772B76CA2230}" dt="2021-10-27T15:30:26.227" v="580" actId="1076"/>
          <ac:spMkLst>
            <pc:docMk/>
            <pc:sldMk cId="1742429008" sldId="266"/>
            <ac:spMk id="14" creationId="{330F734C-C049-4C4F-8BAC-E972B2C7034C}"/>
          </ac:spMkLst>
        </pc:spChg>
        <pc:spChg chg="mod">
          <ac:chgData name="Florence Ackland" userId="4fb6b414-8ee9-4dd4-af5a-4d2d97910631" providerId="ADAL" clId="{7A448677-53B4-4B73-A5AF-772B76CA2230}" dt="2021-10-27T15:32:05.185" v="606" actId="1076"/>
          <ac:spMkLst>
            <pc:docMk/>
            <pc:sldMk cId="1742429008" sldId="266"/>
            <ac:spMk id="17" creationId="{6967D982-2D63-4AE6-A1BC-B21221C4CDA5}"/>
          </ac:spMkLst>
        </pc:spChg>
        <pc:spChg chg="mod">
          <ac:chgData name="Florence Ackland" userId="4fb6b414-8ee9-4dd4-af5a-4d2d97910631" providerId="ADAL" clId="{7A448677-53B4-4B73-A5AF-772B76CA2230}" dt="2021-10-27T15:29:58.095" v="570" actId="1076"/>
          <ac:spMkLst>
            <pc:docMk/>
            <pc:sldMk cId="1742429008" sldId="266"/>
            <ac:spMk id="19" creationId="{E8267219-1A28-47B0-AB0A-E1AC79B912EE}"/>
          </ac:spMkLst>
        </pc:spChg>
        <pc:spChg chg="mod">
          <ac:chgData name="Florence Ackland" userId="4fb6b414-8ee9-4dd4-af5a-4d2d97910631" providerId="ADAL" clId="{7A448677-53B4-4B73-A5AF-772B76CA2230}" dt="2021-10-27T15:31:52.332" v="602" actId="1076"/>
          <ac:spMkLst>
            <pc:docMk/>
            <pc:sldMk cId="1742429008" sldId="266"/>
            <ac:spMk id="22" creationId="{424F22CB-02F2-498A-ACC4-6134D7A4C1F3}"/>
          </ac:spMkLst>
        </pc:spChg>
        <pc:grpChg chg="mod">
          <ac:chgData name="Florence Ackland" userId="4fb6b414-8ee9-4dd4-af5a-4d2d97910631" providerId="ADAL" clId="{7A448677-53B4-4B73-A5AF-772B76CA2230}" dt="2021-10-27T15:31:49.940" v="601" actId="1076"/>
          <ac:grpSpMkLst>
            <pc:docMk/>
            <pc:sldMk cId="1742429008" sldId="266"/>
            <ac:grpSpMk id="12" creationId="{1B5535C6-7B27-4941-9647-00000FB06C0A}"/>
          </ac:grpSpMkLst>
        </pc:grpChg>
        <pc:grpChg chg="mod">
          <ac:chgData name="Florence Ackland" userId="4fb6b414-8ee9-4dd4-af5a-4d2d97910631" providerId="ADAL" clId="{7A448677-53B4-4B73-A5AF-772B76CA2230}" dt="2021-10-27T15:31:47.969" v="600" actId="1076"/>
          <ac:grpSpMkLst>
            <pc:docMk/>
            <pc:sldMk cId="1742429008" sldId="266"/>
            <ac:grpSpMk id="21" creationId="{D1A1C8B2-AABE-43F6-9EB7-9E169F1E0C17}"/>
          </ac:grpSpMkLst>
        </pc:grpChg>
        <pc:picChg chg="mod">
          <ac:chgData name="Florence Ackland" userId="4fb6b414-8ee9-4dd4-af5a-4d2d97910631" providerId="ADAL" clId="{7A448677-53B4-4B73-A5AF-772B76CA2230}" dt="2021-10-27T15:31:35.534" v="597" actId="1076"/>
          <ac:picMkLst>
            <pc:docMk/>
            <pc:sldMk cId="1742429008" sldId="266"/>
            <ac:picMk id="8" creationId="{E79D7FF2-747A-4F7F-B599-F3D6D5E67E59}"/>
          </ac:picMkLst>
        </pc:picChg>
      </pc:sldChg>
      <pc:sldChg chg="addSp delSp modSp mod delAnim">
        <pc:chgData name="Florence Ackland" userId="4fb6b414-8ee9-4dd4-af5a-4d2d97910631" providerId="ADAL" clId="{7A448677-53B4-4B73-A5AF-772B76CA2230}" dt="2021-10-27T15:03:19.667" v="474" actId="20577"/>
        <pc:sldMkLst>
          <pc:docMk/>
          <pc:sldMk cId="3408424781" sldId="267"/>
        </pc:sldMkLst>
        <pc:spChg chg="mod">
          <ac:chgData name="Florence Ackland" userId="4fb6b414-8ee9-4dd4-af5a-4d2d97910631" providerId="ADAL" clId="{7A448677-53B4-4B73-A5AF-772B76CA2230}" dt="2021-10-27T15:03:19.667" v="474" actId="20577"/>
          <ac:spMkLst>
            <pc:docMk/>
            <pc:sldMk cId="3408424781" sldId="267"/>
            <ac:spMk id="2" creationId="{253F272F-8CF1-427E-B4DE-3EC58AF0E7CA}"/>
          </ac:spMkLst>
        </pc:spChg>
        <pc:spChg chg="add mod ord">
          <ac:chgData name="Florence Ackland" userId="4fb6b414-8ee9-4dd4-af5a-4d2d97910631" providerId="ADAL" clId="{7A448677-53B4-4B73-A5AF-772B76CA2230}" dt="2021-10-27T13:04:03.327" v="446" actId="1076"/>
          <ac:spMkLst>
            <pc:docMk/>
            <pc:sldMk cId="3408424781" sldId="267"/>
            <ac:spMk id="3" creationId="{F3F3440A-74EA-477C-A83E-138CDAF237D2}"/>
          </ac:spMkLst>
        </pc:spChg>
        <pc:spChg chg="add del mod">
          <ac:chgData name="Florence Ackland" userId="4fb6b414-8ee9-4dd4-af5a-4d2d97910631" providerId="ADAL" clId="{7A448677-53B4-4B73-A5AF-772B76CA2230}" dt="2021-10-21T14:25:30.616" v="94" actId="478"/>
          <ac:spMkLst>
            <pc:docMk/>
            <pc:sldMk cId="3408424781" sldId="267"/>
            <ac:spMk id="8" creationId="{020ABC68-46CE-4911-A636-D59EB99A8D10}"/>
          </ac:spMkLst>
        </pc:spChg>
        <pc:spChg chg="add del mod">
          <ac:chgData name="Florence Ackland" userId="4fb6b414-8ee9-4dd4-af5a-4d2d97910631" providerId="ADAL" clId="{7A448677-53B4-4B73-A5AF-772B76CA2230}" dt="2021-10-21T08:36:36.031" v="79" actId="478"/>
          <ac:spMkLst>
            <pc:docMk/>
            <pc:sldMk cId="3408424781" sldId="267"/>
            <ac:spMk id="8" creationId="{FD270C70-E8B0-43DD-92BF-EA0B585E5926}"/>
          </ac:spMkLst>
        </pc:spChg>
        <pc:spChg chg="del">
          <ac:chgData name="Florence Ackland" userId="4fb6b414-8ee9-4dd4-af5a-4d2d97910631" providerId="ADAL" clId="{7A448677-53B4-4B73-A5AF-772B76CA2230}" dt="2021-10-21T08:29:34.857" v="4" actId="478"/>
          <ac:spMkLst>
            <pc:docMk/>
            <pc:sldMk cId="3408424781" sldId="267"/>
            <ac:spMk id="10" creationId="{03B31382-0915-4C7B-AE6A-FCAC6D859F11}"/>
          </ac:spMkLst>
        </pc:spChg>
        <pc:picChg chg="mod">
          <ac:chgData name="Florence Ackland" userId="4fb6b414-8ee9-4dd4-af5a-4d2d97910631" providerId="ADAL" clId="{7A448677-53B4-4B73-A5AF-772B76CA2230}" dt="2021-10-21T14:27:50.752" v="121" actId="1076"/>
          <ac:picMkLst>
            <pc:docMk/>
            <pc:sldMk cId="3408424781" sldId="267"/>
            <ac:picMk id="7" creationId="{D58C13CC-A887-404B-834F-3B0DA58519C9}"/>
          </ac:picMkLst>
        </pc:picChg>
      </pc:sldChg>
      <pc:sldChg chg="addSp delSp modSp mod delAnim modAnim">
        <pc:chgData name="Florence Ackland" userId="4fb6b414-8ee9-4dd4-af5a-4d2d97910631" providerId="ADAL" clId="{7A448677-53B4-4B73-A5AF-772B76CA2230}" dt="2021-10-27T13:04:36.717" v="449" actId="478"/>
        <pc:sldMkLst>
          <pc:docMk/>
          <pc:sldMk cId="19562769" sldId="268"/>
        </pc:sldMkLst>
        <pc:spChg chg="del">
          <ac:chgData name="Florence Ackland" userId="4fb6b414-8ee9-4dd4-af5a-4d2d97910631" providerId="ADAL" clId="{7A448677-53B4-4B73-A5AF-772B76CA2230}" dt="2021-10-21T08:31:51.676" v="48" actId="478"/>
          <ac:spMkLst>
            <pc:docMk/>
            <pc:sldMk cId="19562769" sldId="268"/>
            <ac:spMk id="7" creationId="{114FC08C-FA6A-4FB4-8D98-E97E36EA822E}"/>
          </ac:spMkLst>
        </pc:spChg>
        <pc:spChg chg="add del mod">
          <ac:chgData name="Florence Ackland" userId="4fb6b414-8ee9-4dd4-af5a-4d2d97910631" providerId="ADAL" clId="{7A448677-53B4-4B73-A5AF-772B76CA2230}" dt="2021-10-27T13:04:36.717" v="449" actId="478"/>
          <ac:spMkLst>
            <pc:docMk/>
            <pc:sldMk cId="19562769" sldId="268"/>
            <ac:spMk id="7" creationId="{49664E7A-942F-4C72-82B1-2A53C65D565C}"/>
          </ac:spMkLst>
        </pc:spChg>
        <pc:spChg chg="add del mod">
          <ac:chgData name="Florence Ackland" userId="4fb6b414-8ee9-4dd4-af5a-4d2d97910631" providerId="ADAL" clId="{7A448677-53B4-4B73-A5AF-772B76CA2230}" dt="2021-10-21T14:47:26.754" v="193" actId="478"/>
          <ac:spMkLst>
            <pc:docMk/>
            <pc:sldMk cId="19562769" sldId="268"/>
            <ac:spMk id="7" creationId="{51D5853D-0428-4FD6-AECB-8F77B48A5AE3}"/>
          </ac:spMkLst>
        </pc:spChg>
        <pc:spChg chg="add del mod">
          <ac:chgData name="Florence Ackland" userId="4fb6b414-8ee9-4dd4-af5a-4d2d97910631" providerId="ADAL" clId="{7A448677-53B4-4B73-A5AF-772B76CA2230}" dt="2021-10-21T14:25:47.434" v="98" actId="478"/>
          <ac:spMkLst>
            <pc:docMk/>
            <pc:sldMk cId="19562769" sldId="268"/>
            <ac:spMk id="7" creationId="{EB2756CB-3B74-4A2B-85F4-3524221748D5}"/>
          </ac:spMkLst>
        </pc:spChg>
        <pc:spChg chg="add mod">
          <ac:chgData name="Florence Ackland" userId="4fb6b414-8ee9-4dd4-af5a-4d2d97910631" providerId="ADAL" clId="{7A448677-53B4-4B73-A5AF-772B76CA2230}" dt="2021-10-21T14:46:58.603" v="145" actId="207"/>
          <ac:spMkLst>
            <pc:docMk/>
            <pc:sldMk cId="19562769" sldId="268"/>
            <ac:spMk id="8" creationId="{3A964100-1C16-4D4E-B31F-63F384CAC520}"/>
          </ac:spMkLst>
        </pc:spChg>
        <pc:spChg chg="add del mod">
          <ac:chgData name="Florence Ackland" userId="4fb6b414-8ee9-4dd4-af5a-4d2d97910631" providerId="ADAL" clId="{7A448677-53B4-4B73-A5AF-772B76CA2230}" dt="2021-10-21T14:26:15.049" v="101" actId="478"/>
          <ac:spMkLst>
            <pc:docMk/>
            <pc:sldMk cId="19562769" sldId="268"/>
            <ac:spMk id="9" creationId="{E831FAA6-25C1-42B5-80BE-0D6C3FF71785}"/>
          </ac:spMkLst>
        </pc:spChg>
      </pc:sldChg>
      <pc:sldChg chg="addSp delSp modSp mod">
        <pc:chgData name="Florence Ackland" userId="4fb6b414-8ee9-4dd4-af5a-4d2d97910631" providerId="ADAL" clId="{7A448677-53B4-4B73-A5AF-772B76CA2230}" dt="2021-10-21T08:36:42.279" v="82" actId="478"/>
        <pc:sldMkLst>
          <pc:docMk/>
          <pc:sldMk cId="3602393104" sldId="269"/>
        </pc:sldMkLst>
        <pc:spChg chg="add del mod">
          <ac:chgData name="Florence Ackland" userId="4fb6b414-8ee9-4dd4-af5a-4d2d97910631" providerId="ADAL" clId="{7A448677-53B4-4B73-A5AF-772B76CA2230}" dt="2021-10-21T08:36:42.279" v="82" actId="478"/>
          <ac:spMkLst>
            <pc:docMk/>
            <pc:sldMk cId="3602393104" sldId="269"/>
            <ac:spMk id="10" creationId="{393918ED-828D-4607-8A98-433597376E59}"/>
          </ac:spMkLst>
        </pc:spChg>
        <pc:spChg chg="mod">
          <ac:chgData name="Florence Ackland" userId="4fb6b414-8ee9-4dd4-af5a-4d2d97910631" providerId="ADAL" clId="{7A448677-53B4-4B73-A5AF-772B76CA2230}" dt="2021-10-21T08:32:27.614" v="51" actId="207"/>
          <ac:spMkLst>
            <pc:docMk/>
            <pc:sldMk cId="3602393104" sldId="269"/>
            <ac:spMk id="12" creationId="{EF1E1432-18AD-4470-804B-9A33A05215B4}"/>
          </ac:spMkLst>
        </pc:spChg>
        <pc:spChg chg="mod">
          <ac:chgData name="Florence Ackland" userId="4fb6b414-8ee9-4dd4-af5a-4d2d97910631" providerId="ADAL" clId="{7A448677-53B4-4B73-A5AF-772B76CA2230}" dt="2021-10-21T08:32:48.741" v="53" actId="207"/>
          <ac:spMkLst>
            <pc:docMk/>
            <pc:sldMk cId="3602393104" sldId="269"/>
            <ac:spMk id="13" creationId="{36FA9974-ABF6-4E9B-BC46-19291A605239}"/>
          </ac:spMkLst>
        </pc:spChg>
      </pc:sldChg>
      <pc:sldChg chg="addSp delSp modSp mod addAnim delAnim">
        <pc:chgData name="Florence Ackland" userId="4fb6b414-8ee9-4dd4-af5a-4d2d97910631" providerId="ADAL" clId="{7A448677-53B4-4B73-A5AF-772B76CA2230}" dt="2021-10-21T14:56:04.358" v="386" actId="692"/>
        <pc:sldMkLst>
          <pc:docMk/>
          <pc:sldMk cId="5081940" sldId="270"/>
        </pc:sldMkLst>
        <pc:spChg chg="mod">
          <ac:chgData name="Florence Ackland" userId="4fb6b414-8ee9-4dd4-af5a-4d2d97910631" providerId="ADAL" clId="{7A448677-53B4-4B73-A5AF-772B76CA2230}" dt="2021-10-21T14:56:04.358" v="386" actId="692"/>
          <ac:spMkLst>
            <pc:docMk/>
            <pc:sldMk cId="5081940" sldId="270"/>
            <ac:spMk id="7" creationId="{418CA527-6B12-43BC-AA66-5C740F7DA03F}"/>
          </ac:spMkLst>
        </pc:spChg>
        <pc:spChg chg="mod">
          <ac:chgData name="Florence Ackland" userId="4fb6b414-8ee9-4dd4-af5a-4d2d97910631" providerId="ADAL" clId="{7A448677-53B4-4B73-A5AF-772B76CA2230}" dt="2021-10-21T14:55:54.657" v="385" actId="692"/>
          <ac:spMkLst>
            <pc:docMk/>
            <pc:sldMk cId="5081940" sldId="270"/>
            <ac:spMk id="11" creationId="{5D9CAC7D-532A-48EA-972F-07DEB1734101}"/>
          </ac:spMkLst>
        </pc:spChg>
        <pc:spChg chg="add del mod">
          <ac:chgData name="Florence Ackland" userId="4fb6b414-8ee9-4dd4-af5a-4d2d97910631" providerId="ADAL" clId="{7A448677-53B4-4B73-A5AF-772B76CA2230}" dt="2021-10-21T14:52:54.930" v="358" actId="478"/>
          <ac:spMkLst>
            <pc:docMk/>
            <pc:sldMk cId="5081940" sldId="270"/>
            <ac:spMk id="12" creationId="{6C5D9286-78A8-456D-8ED5-F66B95191B56}"/>
          </ac:spMkLst>
        </pc:spChg>
        <pc:spChg chg="add del mod">
          <ac:chgData name="Florence Ackland" userId="4fb6b414-8ee9-4dd4-af5a-4d2d97910631" providerId="ADAL" clId="{7A448677-53B4-4B73-A5AF-772B76CA2230}" dt="2021-10-21T08:33:41.935" v="57" actId="478"/>
          <ac:spMkLst>
            <pc:docMk/>
            <pc:sldMk cId="5081940" sldId="270"/>
            <ac:spMk id="12" creationId="{AD10DD62-FEC6-42D6-82D7-F3CDE6DB1CE9}"/>
          </ac:spMkLst>
        </pc:spChg>
        <pc:spChg chg="add del mod">
          <ac:chgData name="Florence Ackland" userId="4fb6b414-8ee9-4dd4-af5a-4d2d97910631" providerId="ADAL" clId="{7A448677-53B4-4B73-A5AF-772B76CA2230}" dt="2021-10-21T14:52:42.591" v="344"/>
          <ac:spMkLst>
            <pc:docMk/>
            <pc:sldMk cId="5081940" sldId="270"/>
            <ac:spMk id="13" creationId="{26D368AB-27F7-4A76-9D0D-C78A9CEB62EA}"/>
          </ac:spMkLst>
        </pc:spChg>
        <pc:spChg chg="add del mod">
          <ac:chgData name="Florence Ackland" userId="4fb6b414-8ee9-4dd4-af5a-4d2d97910631" providerId="ADAL" clId="{7A448677-53B4-4B73-A5AF-772B76CA2230}" dt="2021-10-21T08:36:46.265" v="84" actId="478"/>
          <ac:spMkLst>
            <pc:docMk/>
            <pc:sldMk cId="5081940" sldId="270"/>
            <ac:spMk id="13" creationId="{F3B7475E-F9BA-4107-803D-16D227591F37}"/>
          </ac:spMkLst>
        </pc:spChg>
        <pc:spChg chg="mod">
          <ac:chgData name="Florence Ackland" userId="4fb6b414-8ee9-4dd4-af5a-4d2d97910631" providerId="ADAL" clId="{7A448677-53B4-4B73-A5AF-772B76CA2230}" dt="2021-10-21T14:55:54.657" v="385" actId="692"/>
          <ac:spMkLst>
            <pc:docMk/>
            <pc:sldMk cId="5081940" sldId="270"/>
            <ac:spMk id="16" creationId="{97710804-5539-4BA6-B42F-C5ABAFFFA915}"/>
          </ac:spMkLst>
        </pc:spChg>
        <pc:spChg chg="mod">
          <ac:chgData name="Florence Ackland" userId="4fb6b414-8ee9-4dd4-af5a-4d2d97910631" providerId="ADAL" clId="{7A448677-53B4-4B73-A5AF-772B76CA2230}" dt="2021-10-21T14:55:54.657" v="385" actId="692"/>
          <ac:spMkLst>
            <pc:docMk/>
            <pc:sldMk cId="5081940" sldId="270"/>
            <ac:spMk id="17" creationId="{2AE3BB07-9502-43A7-89AB-7F6BA8114888}"/>
          </ac:spMkLst>
        </pc:spChg>
        <pc:spChg chg="mod">
          <ac:chgData name="Florence Ackland" userId="4fb6b414-8ee9-4dd4-af5a-4d2d97910631" providerId="ADAL" clId="{7A448677-53B4-4B73-A5AF-772B76CA2230}" dt="2021-10-21T14:55:54.657" v="385" actId="692"/>
          <ac:spMkLst>
            <pc:docMk/>
            <pc:sldMk cId="5081940" sldId="270"/>
            <ac:spMk id="18" creationId="{1E506716-F65E-4C2B-8D22-1867C9594634}"/>
          </ac:spMkLst>
        </pc:spChg>
        <pc:spChg chg="mod">
          <ac:chgData name="Florence Ackland" userId="4fb6b414-8ee9-4dd4-af5a-4d2d97910631" providerId="ADAL" clId="{7A448677-53B4-4B73-A5AF-772B76CA2230}" dt="2021-10-21T14:55:54.657" v="385" actId="692"/>
          <ac:spMkLst>
            <pc:docMk/>
            <pc:sldMk cId="5081940" sldId="270"/>
            <ac:spMk id="19" creationId="{048B0F9B-F454-4DF1-A59D-60DBA7AF4089}"/>
          </ac:spMkLst>
        </pc:spChg>
      </pc:sldChg>
      <pc:sldChg chg="addSp delSp modSp mod delAnim modAnim modNotesTx">
        <pc:chgData name="Florence Ackland" userId="4fb6b414-8ee9-4dd4-af5a-4d2d97910631" providerId="ADAL" clId="{7A448677-53B4-4B73-A5AF-772B76CA2230}" dt="2021-10-21T14:55:10.107" v="380" actId="692"/>
        <pc:sldMkLst>
          <pc:docMk/>
          <pc:sldMk cId="3907855332" sldId="272"/>
        </pc:sldMkLst>
        <pc:spChg chg="del mod">
          <ac:chgData name="Florence Ackland" userId="4fb6b414-8ee9-4dd4-af5a-4d2d97910631" providerId="ADAL" clId="{7A448677-53B4-4B73-A5AF-772B76CA2230}" dt="2021-10-21T08:34:33.435" v="62" actId="478"/>
          <ac:spMkLst>
            <pc:docMk/>
            <pc:sldMk cId="3907855332" sldId="272"/>
            <ac:spMk id="6" creationId="{372353B4-083B-4D93-AA6B-D622F5718691}"/>
          </ac:spMkLst>
        </pc:spChg>
        <pc:spChg chg="add mod">
          <ac:chgData name="Florence Ackland" userId="4fb6b414-8ee9-4dd4-af5a-4d2d97910631" providerId="ADAL" clId="{7A448677-53B4-4B73-A5AF-772B76CA2230}" dt="2021-10-21T14:53:10.845" v="361" actId="207"/>
          <ac:spMkLst>
            <pc:docMk/>
            <pc:sldMk cId="3907855332" sldId="272"/>
            <ac:spMk id="7" creationId="{213169AE-BBCB-445F-A396-298D756F89CD}"/>
          </ac:spMkLst>
        </pc:spChg>
        <pc:spChg chg="add del mod">
          <ac:chgData name="Florence Ackland" userId="4fb6b414-8ee9-4dd4-af5a-4d2d97910631" providerId="ADAL" clId="{7A448677-53B4-4B73-A5AF-772B76CA2230}" dt="2021-10-21T14:53:12.600" v="362" actId="478"/>
          <ac:spMkLst>
            <pc:docMk/>
            <pc:sldMk cId="3907855332" sldId="272"/>
            <ac:spMk id="10" creationId="{B68DE770-5F72-4389-9CBD-7DAE5C6630AD}"/>
          </ac:spMkLst>
        </pc:spChg>
        <pc:picChg chg="mod">
          <ac:chgData name="Florence Ackland" userId="4fb6b414-8ee9-4dd4-af5a-4d2d97910631" providerId="ADAL" clId="{7A448677-53B4-4B73-A5AF-772B76CA2230}" dt="2021-10-21T14:55:10.107" v="380" actId="692"/>
          <ac:picMkLst>
            <pc:docMk/>
            <pc:sldMk cId="3907855332" sldId="272"/>
            <ac:picMk id="9" creationId="{FAE4FFDE-3CE7-4E3B-8A3B-59B1F689D428}"/>
          </ac:picMkLst>
        </pc:picChg>
      </pc:sldChg>
      <pc:sldChg chg="addSp delSp modSp add mod addCm delCm modCm">
        <pc:chgData name="Florence Ackland" userId="4fb6b414-8ee9-4dd4-af5a-4d2d97910631" providerId="ADAL" clId="{7A448677-53B4-4B73-A5AF-772B76CA2230}" dt="2021-10-27T15:52:06.156" v="937" actId="478"/>
        <pc:sldMkLst>
          <pc:docMk/>
          <pc:sldMk cId="1483295703" sldId="274"/>
        </pc:sldMkLst>
        <pc:spChg chg="mod">
          <ac:chgData name="Florence Ackland" userId="4fb6b414-8ee9-4dd4-af5a-4d2d97910631" providerId="ADAL" clId="{7A448677-53B4-4B73-A5AF-772B76CA2230}" dt="2021-10-27T15:39:57.911" v="911" actId="14100"/>
          <ac:spMkLst>
            <pc:docMk/>
            <pc:sldMk cId="1483295703" sldId="274"/>
            <ac:spMk id="5" creationId="{8DDD1FDD-3E23-4A6B-A9FE-826DC17AAB78}"/>
          </ac:spMkLst>
        </pc:spChg>
        <pc:spChg chg="mod">
          <ac:chgData name="Florence Ackland" userId="4fb6b414-8ee9-4dd4-af5a-4d2d97910631" providerId="ADAL" clId="{7A448677-53B4-4B73-A5AF-772B76CA2230}" dt="2021-10-27T15:41:03.301" v="926" actId="14100"/>
          <ac:spMkLst>
            <pc:docMk/>
            <pc:sldMk cId="1483295703" sldId="274"/>
            <ac:spMk id="9" creationId="{93D5001D-3E67-4BCA-AB01-C69345294C3A}"/>
          </ac:spMkLst>
        </pc:spChg>
        <pc:picChg chg="add del mod">
          <ac:chgData name="Florence Ackland" userId="4fb6b414-8ee9-4dd4-af5a-4d2d97910631" providerId="ADAL" clId="{7A448677-53B4-4B73-A5AF-772B76CA2230}" dt="2021-10-27T15:52:06.156" v="937" actId="478"/>
          <ac:picMkLst>
            <pc:docMk/>
            <pc:sldMk cId="1483295703" sldId="274"/>
            <ac:picMk id="2" creationId="{236BA27F-1275-4CFC-8024-2D6F3B58FE77}"/>
          </ac:picMkLst>
        </pc:picChg>
        <pc:picChg chg="del">
          <ac:chgData name="Florence Ackland" userId="4fb6b414-8ee9-4dd4-af5a-4d2d97910631" providerId="ADAL" clId="{7A448677-53B4-4B73-A5AF-772B76CA2230}" dt="2021-10-27T15:37:08.904" v="743" actId="478"/>
          <ac:picMkLst>
            <pc:docMk/>
            <pc:sldMk cId="1483295703" sldId="274"/>
            <ac:picMk id="3" creationId="{C16FA9E0-0F1C-4CCE-BAE6-5E40C62CAD0B}"/>
          </ac:picMkLst>
        </pc:picChg>
        <pc:picChg chg="add del mod">
          <ac:chgData name="Florence Ackland" userId="4fb6b414-8ee9-4dd4-af5a-4d2d97910631" providerId="ADAL" clId="{7A448677-53B4-4B73-A5AF-772B76CA2230}" dt="2021-10-27T15:37:14.767" v="747" actId="478"/>
          <ac:picMkLst>
            <pc:docMk/>
            <pc:sldMk cId="1483295703" sldId="274"/>
            <ac:picMk id="10" creationId="{8A5E4228-114D-476C-8FD2-0F59E0A586AF}"/>
          </ac:picMkLst>
        </pc:picChg>
        <pc:picChg chg="add mod ord">
          <ac:chgData name="Florence Ackland" userId="4fb6b414-8ee9-4dd4-af5a-4d2d97910631" providerId="ADAL" clId="{7A448677-53B4-4B73-A5AF-772B76CA2230}" dt="2021-10-27T15:52:04.950" v="936" actId="167"/>
          <ac:picMkLst>
            <pc:docMk/>
            <pc:sldMk cId="1483295703" sldId="274"/>
            <ac:picMk id="10" creationId="{9BAF34D2-7860-4C0E-9B38-F978A67C81CC}"/>
          </ac:picMkLst>
        </pc:picChg>
        <pc:picChg chg="del">
          <ac:chgData name="Florence Ackland" userId="4fb6b414-8ee9-4dd4-af5a-4d2d97910631" providerId="ADAL" clId="{7A448677-53B4-4B73-A5AF-772B76CA2230}" dt="2021-10-27T15:37:27.192" v="753" actId="478"/>
          <ac:picMkLst>
            <pc:docMk/>
            <pc:sldMk cId="1483295703" sldId="274"/>
            <ac:picMk id="11" creationId="{B07B9422-DB91-4FB5-98E2-19518E521DB9}"/>
          </ac:picMkLst>
        </pc:picChg>
        <pc:picChg chg="add mod">
          <ac:chgData name="Florence Ackland" userId="4fb6b414-8ee9-4dd4-af5a-4d2d97910631" providerId="ADAL" clId="{7A448677-53B4-4B73-A5AF-772B76CA2230}" dt="2021-10-27T15:41:17.152" v="929" actId="1076"/>
          <ac:picMkLst>
            <pc:docMk/>
            <pc:sldMk cId="1483295703" sldId="274"/>
            <ac:picMk id="12" creationId="{865D5EBF-A6FC-4CD4-A960-99321FB27A99}"/>
          </ac:picMkLst>
        </pc:picChg>
      </pc:sldChg>
      <pc:sldChg chg="addSp delSp modSp add mod addCm modCm">
        <pc:chgData name="Florence Ackland" userId="4fb6b414-8ee9-4dd4-af5a-4d2d97910631" providerId="ADAL" clId="{7A448677-53B4-4B73-A5AF-772B76CA2230}" dt="2021-10-28T08:16:04.067" v="980"/>
        <pc:sldMkLst>
          <pc:docMk/>
          <pc:sldMk cId="2683574918" sldId="279"/>
        </pc:sldMkLst>
        <pc:spChg chg="mod">
          <ac:chgData name="Florence Ackland" userId="4fb6b414-8ee9-4dd4-af5a-4d2d97910631" providerId="ADAL" clId="{7A448677-53B4-4B73-A5AF-772B76CA2230}" dt="2021-10-28T08:15:29.772" v="968" actId="14100"/>
          <ac:spMkLst>
            <pc:docMk/>
            <pc:sldMk cId="2683574918" sldId="279"/>
            <ac:spMk id="4" creationId="{B5F25911-64DC-4BF5-89D6-9AF5E9CF249F}"/>
          </ac:spMkLst>
        </pc:spChg>
        <pc:spChg chg="mod">
          <ac:chgData name="Florence Ackland" userId="4fb6b414-8ee9-4dd4-af5a-4d2d97910631" providerId="ADAL" clId="{7A448677-53B4-4B73-A5AF-772B76CA2230}" dt="2021-10-28T08:15:37.875" v="969" actId="1076"/>
          <ac:spMkLst>
            <pc:docMk/>
            <pc:sldMk cId="2683574918" sldId="279"/>
            <ac:spMk id="5" creationId="{8DDD1FDD-3E23-4A6B-A9FE-826DC17AAB78}"/>
          </ac:spMkLst>
        </pc:spChg>
        <pc:picChg chg="del">
          <ac:chgData name="Florence Ackland" userId="4fb6b414-8ee9-4dd4-af5a-4d2d97910631" providerId="ADAL" clId="{7A448677-53B4-4B73-A5AF-772B76CA2230}" dt="2021-10-28T08:15:49.743" v="975" actId="478"/>
          <ac:picMkLst>
            <pc:docMk/>
            <pc:sldMk cId="2683574918" sldId="279"/>
            <ac:picMk id="8" creationId="{A41D899F-1750-4451-B0B7-19C59A320D47}"/>
          </ac:picMkLst>
        </pc:picChg>
        <pc:picChg chg="add mod">
          <ac:chgData name="Florence Ackland" userId="4fb6b414-8ee9-4dd4-af5a-4d2d97910631" providerId="ADAL" clId="{7A448677-53B4-4B73-A5AF-772B76CA2230}" dt="2021-10-28T08:15:54.643" v="978" actId="1076"/>
          <ac:picMkLst>
            <pc:docMk/>
            <pc:sldMk cId="2683574918" sldId="279"/>
            <ac:picMk id="10" creationId="{A26543DE-A5C0-48F3-B91A-96B3D291B3F9}"/>
          </ac:picMkLst>
        </pc:picChg>
      </pc:sldChg>
    </pc:docChg>
  </pc:docChgLst>
  <pc:docChgLst>
    <pc:chgData name="Florence Ackland" userId="4fb6b414-8ee9-4dd4-af5a-4d2d97910631" providerId="ADAL" clId="{7C105CFE-1FA4-420F-88A1-357BC6874D98}"/>
    <pc:docChg chg="custSel modSld">
      <pc:chgData name="Florence Ackland" userId="4fb6b414-8ee9-4dd4-af5a-4d2d97910631" providerId="ADAL" clId="{7C105CFE-1FA4-420F-88A1-357BC6874D98}" dt="2021-11-17T11:42:23.473" v="31" actId="20577"/>
      <pc:docMkLst>
        <pc:docMk/>
      </pc:docMkLst>
      <pc:sldChg chg="delCm">
        <pc:chgData name="Florence Ackland" userId="4fb6b414-8ee9-4dd4-af5a-4d2d97910631" providerId="ADAL" clId="{7C105CFE-1FA4-420F-88A1-357BC6874D98}" dt="2021-11-17T11:36:26.200" v="0" actId="1592"/>
        <pc:sldMkLst>
          <pc:docMk/>
          <pc:sldMk cId="1592673884" sldId="258"/>
        </pc:sldMkLst>
      </pc:sldChg>
      <pc:sldChg chg="modSp mod delCm">
        <pc:chgData name="Florence Ackland" userId="4fb6b414-8ee9-4dd4-af5a-4d2d97910631" providerId="ADAL" clId="{7C105CFE-1FA4-420F-88A1-357BC6874D98}" dt="2021-11-17T11:42:23.473" v="31" actId="20577"/>
        <pc:sldMkLst>
          <pc:docMk/>
          <pc:sldMk cId="2873664763" sldId="265"/>
        </pc:sldMkLst>
        <pc:spChg chg="mod">
          <ac:chgData name="Florence Ackland" userId="4fb6b414-8ee9-4dd4-af5a-4d2d97910631" providerId="ADAL" clId="{7C105CFE-1FA4-420F-88A1-357BC6874D98}" dt="2021-11-17T11:36:51.732" v="13" actId="20577"/>
          <ac:spMkLst>
            <pc:docMk/>
            <pc:sldMk cId="2873664763" sldId="265"/>
            <ac:spMk id="6" creationId="{8B116EDD-A94E-41E9-A1F5-B808BAE74BFB}"/>
          </ac:spMkLst>
        </pc:spChg>
        <pc:spChg chg="mod">
          <ac:chgData name="Florence Ackland" userId="4fb6b414-8ee9-4dd4-af5a-4d2d97910631" providerId="ADAL" clId="{7C105CFE-1FA4-420F-88A1-357BC6874D98}" dt="2021-11-17T11:42:23.473" v="31" actId="20577"/>
          <ac:spMkLst>
            <pc:docMk/>
            <pc:sldMk cId="2873664763" sldId="265"/>
            <ac:spMk id="7" creationId="{5D046173-F636-4BBF-AE66-06490075FC5E}"/>
          </ac:spMkLst>
        </pc:spChg>
      </pc:sldChg>
      <pc:sldChg chg="delCm">
        <pc:chgData name="Florence Ackland" userId="4fb6b414-8ee9-4dd4-af5a-4d2d97910631" providerId="ADAL" clId="{7C105CFE-1FA4-420F-88A1-357BC6874D98}" dt="2021-11-17T11:37:28.720" v="28" actId="1592"/>
        <pc:sldMkLst>
          <pc:docMk/>
          <pc:sldMk cId="2683574918" sldId="27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F79582-74A7-493B-910F-C42ADD960C46}" type="datetimeFigureOut">
              <a:rPr lang="en-GB" smtClean="0"/>
              <a:t>08/05/2023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C7C77A-882F-482B-9AA7-DF5C431D11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0257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Staff should go through this slide and create a group agreement in the first RSHE lesson of the</a:t>
            </a:r>
            <a:r>
              <a:rPr lang="en-GB" baseline="0" dirty="0" smtClean="0"/>
              <a:t> academic year. It is recommended that this is done in the following way: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en-GB" baseline="0" dirty="0" smtClean="0"/>
              <a:t>Discuss and agree as a group. Teacher creates the document in the template for all pupils to stick into book the next lesson.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GB" baseline="0" dirty="0" smtClean="0"/>
              <a:t>The Group Agreement should then be visited during the start of each lesson along with the slides </a:t>
            </a:r>
            <a:r>
              <a:rPr lang="en-GB" baseline="0" smtClean="0"/>
              <a:t>on Protected </a:t>
            </a:r>
            <a:r>
              <a:rPr lang="en-GB" baseline="0" dirty="0" smtClean="0"/>
              <a:t>Characteristics, SMSC and British Values.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9F95A1-B0A1-47C4-A01C-87A5FA9E54A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0242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7C77A-882F-482B-9AA7-DF5C431D114F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4129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7C77A-882F-482B-9AA7-DF5C431D114F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3362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7C77A-882F-482B-9AA7-DF5C431D114F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61151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7C77A-882F-482B-9AA7-DF5C431D114F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5293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7C77A-882F-482B-9AA7-DF5C431D114F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6787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Teaching staff should go over the protected characteristics at the start of every lesson, and ensure that the language of the classroom reflects these characteristics.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A5ADD-3DB1-42EC-AD53-1CA5F5725C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432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Teaching staff should talk pupils through this slide every lesson.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9F8C6D-0B71-4044-A0FA-4E5521A0A5D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366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7C77A-882F-482B-9AA7-DF5C431D114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2030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7C77A-882F-482B-9AA7-DF5C431D114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67292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7C77A-882F-482B-9AA7-DF5C431D114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57917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7C77A-882F-482B-9AA7-DF5C431D114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76971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7C77A-882F-482B-9AA7-DF5C431D114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02122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endParaRPr lang="en-GB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7C77A-882F-482B-9AA7-DF5C431D114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8984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78CE56-7377-48AB-99F4-1B91D631E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33707" y="6356350"/>
            <a:ext cx="2136371" cy="365125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© Medway Council 2021</a:t>
            </a:r>
            <a:endParaRPr lang="en-GB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BD9AEADB-0567-4321-9777-FD2D946DE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85574"/>
            <a:ext cx="10515600" cy="6130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13AADF-ECF4-44DE-AFB3-765C50C947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60" y="166569"/>
            <a:ext cx="2218898" cy="955221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726D0CC-1882-4A0D-9FA3-DCC0559168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5298388"/>
            <a:ext cx="10515600" cy="5111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>
                <a:solidFill>
                  <a:srgbClr val="1C00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Subheading text (secondary </a:t>
            </a:r>
            <a:r>
              <a:rPr lang="en-US" dirty="0" err="1"/>
              <a:t>colour</a:t>
            </a:r>
            <a:r>
              <a:rPr lang="en-US" dirty="0"/>
              <a:t>)</a:t>
            </a:r>
            <a:endParaRPr lang="en-GB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73B65C31-5BAD-468F-984E-FEB767748B1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967956" y="1580183"/>
            <a:ext cx="4256088" cy="2954337"/>
          </a:xfrm>
          <a:prstGeom prst="rect">
            <a:avLst/>
          </a:prstGeom>
          <a:ln w="38100">
            <a:solidFill>
              <a:srgbClr val="009DDC"/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Lead image with blue border (click icon to add image)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5951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4E73F-6C17-46FB-8628-AF6E72265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6F96EC-D276-45A7-81BF-8B0BEC2DD9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E6DD4B-4891-4521-B852-1A5A365431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62F5ED-C14D-40F1-834B-C1A60EAC45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540708-9821-4592-8F36-5B55155B1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Medway Council 2021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27E8D5-7B5C-406B-AB02-99C1D2DDA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E8B58C-F495-4FCD-A907-CF53D7D243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2381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FB201-495C-4DF5-82F7-C5509A4DD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5770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267EA2-D714-4549-9F83-74951BC24E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108959"/>
            <a:ext cx="10515600" cy="306800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4E28A-7D98-443D-B005-C74B7D09C3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1B4A9F-6FCD-4028-B6A7-CFA41CCB6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Medway Council 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93A2DD-EDBF-43D2-811B-04320453B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E8B58C-F495-4FCD-A907-CF53D7D243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7118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D2B77E-DA9A-434D-8979-1D8C1CD8B7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103C5F-26BB-489D-8E85-9A3D785313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5F48F1-A8B1-4545-A3C5-6A39D3E001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840C9D-D31F-44CA-8B03-30D552A67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Medway Council 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4CA04B-F248-4C0B-8EA8-A7DF56A05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E8B58C-F495-4FCD-A907-CF53D7D243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5376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879AD-5A71-4070-B7A2-007E51BB0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3456"/>
            <a:ext cx="10515600" cy="1325563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09DDC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3C873-EDD3-4134-A697-318F80EFA5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08959"/>
            <a:ext cx="10515600" cy="306800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C5B820-FBA8-428B-A4A6-6EF8EA04C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5884" y="217055"/>
            <a:ext cx="382385" cy="24014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9DD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78DA289-F468-42DF-B92F-0B060E228CBE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D9CDB75-ED9B-4B63-A55F-C90CEBB1C76D}"/>
              </a:ext>
            </a:extLst>
          </p:cNvPr>
          <p:cNvCxnSpPr>
            <a:cxnSpLocks/>
          </p:cNvCxnSpPr>
          <p:nvPr userDrawn="1"/>
        </p:nvCxnSpPr>
        <p:spPr>
          <a:xfrm>
            <a:off x="11720949" y="217055"/>
            <a:ext cx="0" cy="240145"/>
          </a:xfrm>
          <a:prstGeom prst="line">
            <a:avLst/>
          </a:prstGeom>
          <a:ln w="19050">
            <a:solidFill>
              <a:srgbClr val="009D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EFE69E32-E96C-4685-90AF-FAC2184E9F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30" y="95821"/>
            <a:ext cx="1040473" cy="447917"/>
          </a:xfrm>
          <a:prstGeom prst="rect">
            <a:avLst/>
          </a:prstGeom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2737F79-6FDB-4F9B-BAAA-00933B150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33707" y="6356350"/>
            <a:ext cx="2136371" cy="365125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© Medway Council 2021</a:t>
            </a:r>
            <a:endParaRPr lang="en-GB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E796D21-5031-4F50-92F0-9A858FF879B1}"/>
              </a:ext>
            </a:extLst>
          </p:cNvPr>
          <p:cNvCxnSpPr/>
          <p:nvPr userDrawn="1"/>
        </p:nvCxnSpPr>
        <p:spPr>
          <a:xfrm>
            <a:off x="0" y="622168"/>
            <a:ext cx="12192000" cy="0"/>
          </a:xfrm>
          <a:prstGeom prst="line">
            <a:avLst/>
          </a:prstGeom>
          <a:ln w="28575">
            <a:solidFill>
              <a:srgbClr val="009D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9791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69E97C8-E1C1-4FCC-A646-B17921DEE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5884" y="217055"/>
            <a:ext cx="382385" cy="24014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9DD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78DA289-F468-42DF-B92F-0B060E228CBE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7B32BDB-C5E0-4311-94A8-D825A7667929}"/>
              </a:ext>
            </a:extLst>
          </p:cNvPr>
          <p:cNvCxnSpPr>
            <a:cxnSpLocks/>
          </p:cNvCxnSpPr>
          <p:nvPr userDrawn="1"/>
        </p:nvCxnSpPr>
        <p:spPr>
          <a:xfrm>
            <a:off x="11720949" y="217055"/>
            <a:ext cx="0" cy="240145"/>
          </a:xfrm>
          <a:prstGeom prst="line">
            <a:avLst/>
          </a:prstGeom>
          <a:ln w="19050">
            <a:solidFill>
              <a:srgbClr val="009D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6388AA80-B0A0-4107-BC3A-5B030D00E5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30" y="95821"/>
            <a:ext cx="1040473" cy="44791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0B01026-12F9-4F18-B342-AF35C30974CB}"/>
              </a:ext>
            </a:extLst>
          </p:cNvPr>
          <p:cNvCxnSpPr/>
          <p:nvPr userDrawn="1"/>
        </p:nvCxnSpPr>
        <p:spPr>
          <a:xfrm>
            <a:off x="0" y="622168"/>
            <a:ext cx="12192000" cy="0"/>
          </a:xfrm>
          <a:prstGeom prst="line">
            <a:avLst/>
          </a:prstGeom>
          <a:ln w="28575">
            <a:solidFill>
              <a:srgbClr val="009D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7EC44BF1-2127-4D7A-A5BD-5D529F91E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33707" y="6356350"/>
            <a:ext cx="2136371" cy="365125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© Medway Council 2021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6804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9753D-3C50-4AA2-AFBC-C7160A71D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02F1D-F1F5-47F3-9D10-88F192F23D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B8D622-CAD6-4BF2-AC67-46D9F094A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Medway Council 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7B945-9B1F-49F9-93D4-0E5088A90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E8B58C-F495-4FCD-A907-CF53D7D243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5699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2ABEB-7FE9-4809-A8B4-F0F49BD1C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5770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999159-ED73-43CE-9411-5FE9BDBE4C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4AC398-D4EF-4CD6-B018-E6DDD99885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85EAD1-474A-49D5-BB07-051F392E50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29F93A-F411-4229-BE07-436EA9787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Medway Council 2021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6D81D6-1309-41BD-81CB-51538A455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E8B58C-F495-4FCD-A907-CF53D7D243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227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4759C-0AEC-4843-B3E8-E955391BD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CA39A8-E4F8-46DE-89CC-A76E803015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CF9BD2-53FF-40CE-AC57-392C4A80B5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B48383-7FC2-4403-B15D-FDEB01584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58B7A6-1E47-4543-80B8-54A3DE6223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74FA67-854A-40F8-AEE6-FDF55629AF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B196E-E31C-4869-B793-D2AD97D91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Medway Council 2021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9EB52C-3A2F-46CD-AB8C-6C9F4226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E8B58C-F495-4FCD-A907-CF53D7D243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5019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AA517E0-1A3F-4D92-8331-C196299583DD}"/>
              </a:ext>
            </a:extLst>
          </p:cNvPr>
          <p:cNvSpPr txBox="1"/>
          <p:nvPr userDrawn="1"/>
        </p:nvSpPr>
        <p:spPr>
          <a:xfrm>
            <a:off x="10049163" y="207607"/>
            <a:ext cx="2005079" cy="1077218"/>
          </a:xfrm>
          <a:prstGeom prst="rect">
            <a:avLst/>
          </a:prstGeom>
          <a:noFill/>
          <a:ln w="28575">
            <a:solidFill>
              <a:srgbClr val="1C003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1C0039"/>
                </a:solidFill>
                <a:latin typeface="Arial Black" panose="020B0A04020102020204" pitchFamily="34" charset="0"/>
              </a:rPr>
              <a:t>Teacher</a:t>
            </a:r>
          </a:p>
          <a:p>
            <a:pPr algn="ctr"/>
            <a:r>
              <a:rPr lang="en-US" sz="3200" dirty="0">
                <a:solidFill>
                  <a:srgbClr val="1C0039"/>
                </a:solidFill>
                <a:latin typeface="Arial Black" panose="020B0A04020102020204" pitchFamily="34" charset="0"/>
              </a:rPr>
              <a:t> slide</a:t>
            </a:r>
            <a:endParaRPr lang="en-GB" sz="3200" dirty="0">
              <a:solidFill>
                <a:srgbClr val="1C0039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527E27-972B-479D-A4D5-C05BF82DFB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16" y="193442"/>
            <a:ext cx="2005079" cy="863173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88F7A41-5725-4A32-AA9D-9BF5FF1020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4474" y="2622550"/>
            <a:ext cx="9624290" cy="9519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600">
                <a:solidFill>
                  <a:srgbClr val="1C0039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DE375A4-3D9D-4078-AF8A-3BF5588A48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4473" y="3732066"/>
            <a:ext cx="9624289" cy="9509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Subtitle text (adjust to same length as above)</a:t>
            </a:r>
            <a:endParaRPr lang="en-GB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FEB45C7F-30AC-4AF5-AB8B-D1E4F82DFFA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9933707" y="6356350"/>
            <a:ext cx="21363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© Medway Council 2021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5569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AA517E0-1A3F-4D92-8331-C196299583DD}"/>
              </a:ext>
            </a:extLst>
          </p:cNvPr>
          <p:cNvSpPr txBox="1"/>
          <p:nvPr userDrawn="1"/>
        </p:nvSpPr>
        <p:spPr>
          <a:xfrm>
            <a:off x="10049163" y="207607"/>
            <a:ext cx="2005079" cy="1077218"/>
          </a:xfrm>
          <a:prstGeom prst="rect">
            <a:avLst/>
          </a:prstGeom>
          <a:noFill/>
          <a:ln w="28575">
            <a:solidFill>
              <a:srgbClr val="1C003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1C0039"/>
                </a:solidFill>
                <a:latin typeface="Arial Black" panose="020B0A04020102020204" pitchFamily="34" charset="0"/>
              </a:rPr>
              <a:t>Teacher</a:t>
            </a:r>
          </a:p>
          <a:p>
            <a:pPr algn="ctr"/>
            <a:r>
              <a:rPr lang="en-US" sz="3200" dirty="0">
                <a:solidFill>
                  <a:srgbClr val="1C0039"/>
                </a:solidFill>
                <a:latin typeface="Arial Black" panose="020B0A04020102020204" pitchFamily="34" charset="0"/>
              </a:rPr>
              <a:t> slide</a:t>
            </a:r>
            <a:endParaRPr lang="en-GB" sz="3200" dirty="0">
              <a:solidFill>
                <a:srgbClr val="1C0039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527E27-972B-479D-A4D5-C05BF82DFB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104" y="314629"/>
            <a:ext cx="2005079" cy="863173"/>
          </a:xfrm>
          <a:prstGeom prst="rect">
            <a:avLst/>
          </a:prstGeom>
        </p:spPr>
      </p:pic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FEB45C7F-30AC-4AF5-AB8B-D1E4F82DFFA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9933707" y="6356350"/>
            <a:ext cx="21363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© Medway Council 2021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84885DB-9D07-42B8-B3E7-646509C41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616" y="498713"/>
            <a:ext cx="6927166" cy="679089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1C0039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BD33BE7-370A-46FD-807D-3F87844C4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616" y="1788160"/>
            <a:ext cx="10515600" cy="30680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C0039"/>
                </a:solidFill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1C0039"/>
                </a:solidFill>
              </a:defRPr>
            </a:lvl2pPr>
            <a:lvl3pPr>
              <a:defRPr>
                <a:solidFill>
                  <a:srgbClr val="1C0039"/>
                </a:solidFill>
              </a:defRPr>
            </a:lvl3pPr>
            <a:lvl4pPr>
              <a:defRPr>
                <a:solidFill>
                  <a:srgbClr val="1C0039"/>
                </a:solidFill>
              </a:defRPr>
            </a:lvl4pPr>
            <a:lvl5pPr>
              <a:defRPr>
                <a:solidFill>
                  <a:srgbClr val="1C003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7222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A82DA-765C-47AB-9EF3-2A2FE4BBF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4EAED-0912-42F3-94D7-C80C2752B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DE76A2-2EDE-400A-A5BC-AAC394F9EB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50FB2D-666F-4A01-84B8-861AB3CA05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5EB34A-32B1-4872-BC7C-BAF393E69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Medway Council 2021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8BA892-921A-4E0A-953F-D16D9C5B9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E8B58C-F495-4FCD-A907-CF53D7D243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7490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B7B4A4-058D-4AFC-A525-EAD9398C9B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70916" y="6306401"/>
            <a:ext cx="1594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© Medway Council 2021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0962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1" r:id="rId4"/>
    <p:sldLayoutId id="2147483652" r:id="rId5"/>
    <p:sldLayoutId id="2147483653" r:id="rId6"/>
    <p:sldLayoutId id="2147483654" r:id="rId7"/>
    <p:sldLayoutId id="2147483660" r:id="rId8"/>
    <p:sldLayoutId id="2147483656" r:id="rId9"/>
    <p:sldLayoutId id="2147483657" r:id="rId10"/>
    <p:sldLayoutId id="2147483658" r:id="rId11"/>
    <p:sldLayoutId id="2147483659" r:id="rId12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9DDC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file:///\\psheserver2012\Data\Projects\Projects\Medway\2021%20Secondary%20RSE%20Update\Work\Year%209\JFO%20feedback\www.abettermedway.co.uk\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15.png"/><Relationship Id="rId4" Type="http://schemas.openxmlformats.org/officeDocument/2006/relationships/hyperlink" Target="http://www.childline.org.uk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655DE575-5DBD-4769-9535-0F21EC1C0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© Medway Council 2021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BF9980F6-4C23-4DB9-B976-393C45E94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Puberty and emotional changes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21E4F58-D130-4EEF-86BA-E690331E19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3600" smtClean="0"/>
              <a:t> </a:t>
            </a:r>
            <a:endParaRPr lang="en-GB" sz="3500" dirty="0"/>
          </a:p>
        </p:txBody>
      </p:sp>
      <p:pic>
        <p:nvPicPr>
          <p:cNvPr id="3" name="Picture Placeholder 2" descr="A group of carved pumpkins&#10;&#10;Description automatically generated with medium confidence">
            <a:extLst>
              <a:ext uri="{FF2B5EF4-FFF2-40B4-BE49-F238E27FC236}">
                <a16:creationId xmlns:a16="http://schemas.microsoft.com/office/drawing/2014/main" id="{B7C696E4-BD5C-40B6-A1A1-57E7386980D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" r="1954"/>
          <a:stretch>
            <a:fillRect/>
          </a:stretch>
        </p:blipFill>
        <p:spPr/>
      </p:pic>
      <p:sp>
        <p:nvSpPr>
          <p:cNvPr id="6" name="TextBox 1"/>
          <p:cNvSpPr txBox="1"/>
          <p:nvPr/>
        </p:nvSpPr>
        <p:spPr>
          <a:xfrm>
            <a:off x="694390" y="5621291"/>
            <a:ext cx="4073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 smtClean="0"/>
              <a:t>LO: </a:t>
            </a:r>
            <a:r>
              <a:rPr lang="en-GB" sz="2400" smtClean="0"/>
              <a:t>Lesson 1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5926738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3F3440A-74EA-477C-A83E-138CDAF237D2}"/>
              </a:ext>
            </a:extLst>
          </p:cNvPr>
          <p:cNvSpPr/>
          <p:nvPr/>
        </p:nvSpPr>
        <p:spPr>
          <a:xfrm>
            <a:off x="6172200" y="1946171"/>
            <a:ext cx="5181600" cy="2718594"/>
          </a:xfrm>
          <a:prstGeom prst="rect">
            <a:avLst/>
          </a:prstGeom>
          <a:solidFill>
            <a:srgbClr val="9DDCFF"/>
          </a:solidFill>
          <a:ln>
            <a:solidFill>
              <a:srgbClr val="C7E9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rgbClr val="1C0039"/>
                </a:solidFill>
              </a:rPr>
              <a:t>Can you respond to the scenarios?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3F272F-8CF1-427E-B4DE-3EC58AF0E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Scenarios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C8D918-0514-44BB-9468-6D46BE947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A289-F468-42DF-B92F-0B060E228CBE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695EF7-A633-4472-A0C7-78E5C35FA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© Medway Council 2021</a:t>
            </a:r>
            <a:endParaRPr lang="en-GB" dirty="0"/>
          </a:p>
        </p:txBody>
      </p:sp>
      <p:pic>
        <p:nvPicPr>
          <p:cNvPr id="7" name="Picture 6" descr="A picture containing person&#10;&#10;Description automatically generated">
            <a:extLst>
              <a:ext uri="{FF2B5EF4-FFF2-40B4-BE49-F238E27FC236}">
                <a16:creationId xmlns:a16="http://schemas.microsoft.com/office/drawing/2014/main" id="{D58C13CC-A887-404B-834F-3B0DA58519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6"/>
          <a:stretch/>
        </p:blipFill>
        <p:spPr>
          <a:xfrm>
            <a:off x="969735" y="1946171"/>
            <a:ext cx="3310717" cy="4156205"/>
          </a:xfrm>
          <a:prstGeom prst="rect">
            <a:avLst/>
          </a:prstGeom>
          <a:ln w="28575">
            <a:solidFill>
              <a:srgbClr val="009DDC"/>
            </a:solidFill>
          </a:ln>
        </p:spPr>
      </p:pic>
    </p:spTree>
    <p:extLst>
      <p:ext uri="{BB962C8B-B14F-4D97-AF65-F5344CB8AC3E}">
        <p14:creationId xmlns:p14="http://schemas.microsoft.com/office/powerpoint/2010/main" val="34084247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2A992-EC76-4FAE-BA89-918FE1BE7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‘puberty’?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825771-2C30-4341-A90C-7178EED50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2400"/>
            <a:ext cx="5670884" cy="3068003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Puberty is the stage in someone's life when they </a:t>
            </a:r>
            <a:r>
              <a:rPr lang="en-GB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develop from a child into an adult because of changes in their body that make them able to have children</a:t>
            </a:r>
            <a:r>
              <a:rPr lang="en-GB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These physical changes are accompanied by changes that can affect emotions as hormones change and people’s identities develop.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5D044F-7942-4A63-AD7B-56AFF8EE8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A289-F468-42DF-B92F-0B060E228CBE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FB27C9-5D7E-4DE3-9DBB-5857D0EB1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© Medway Council 2021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964100-1C16-4D4E-B31F-63F384CAC520}"/>
              </a:ext>
            </a:extLst>
          </p:cNvPr>
          <p:cNvSpPr/>
          <p:nvPr/>
        </p:nvSpPr>
        <p:spPr>
          <a:xfrm>
            <a:off x="7010400" y="2007104"/>
            <a:ext cx="5181600" cy="2718594"/>
          </a:xfrm>
          <a:prstGeom prst="rect">
            <a:avLst/>
          </a:prstGeom>
          <a:solidFill>
            <a:srgbClr val="9DDCFF"/>
          </a:solidFill>
          <a:ln>
            <a:solidFill>
              <a:srgbClr val="C7E9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tx1"/>
                </a:solidFill>
                <a:cs typeface="Arial" panose="020B0604020202020204" pitchFamily="34" charset="0"/>
              </a:rPr>
              <a:t>How might relationships change during or after puberty?</a:t>
            </a:r>
          </a:p>
        </p:txBody>
      </p:sp>
    </p:spTree>
    <p:extLst>
      <p:ext uri="{BB962C8B-B14F-4D97-AF65-F5344CB8AC3E}">
        <p14:creationId xmlns:p14="http://schemas.microsoft.com/office/powerpoint/2010/main" val="1956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44E83-E3CC-48E9-ABAC-1D3B724AF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Changes during puberty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A9F285-287C-42AF-BE00-6C7957987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A289-F468-42DF-B92F-0B060E228CBE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3D69AB-C88E-4F7B-8451-F351FB799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© Medway Council 2021</a:t>
            </a:r>
            <a:endParaRPr lang="en-GB" dirty="0"/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86A12F9B-98A4-4754-A8CD-D3C4EA551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0575"/>
            <a:ext cx="10515599" cy="3068003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Sort the cards to show the different types of physical changes young people experience during puberty: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A7DBA55-723E-48B6-B202-B74A33ABA5C1}"/>
              </a:ext>
            </a:extLst>
          </p:cNvPr>
          <p:cNvSpPr/>
          <p:nvPr/>
        </p:nvSpPr>
        <p:spPr>
          <a:xfrm>
            <a:off x="931788" y="3156138"/>
            <a:ext cx="2939716" cy="1514934"/>
          </a:xfrm>
          <a:prstGeom prst="rect">
            <a:avLst/>
          </a:prstGeom>
          <a:solidFill>
            <a:srgbClr val="C7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600" dirty="0">
                <a:solidFill>
                  <a:schemeClr val="tx1"/>
                </a:solidFill>
              </a:rPr>
              <a:t>Biologically male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F1E1432-18AD-4470-804B-9A33A05215B4}"/>
              </a:ext>
            </a:extLst>
          </p:cNvPr>
          <p:cNvSpPr/>
          <p:nvPr/>
        </p:nvSpPr>
        <p:spPr>
          <a:xfrm>
            <a:off x="8414084" y="3154662"/>
            <a:ext cx="2939716" cy="1514934"/>
          </a:xfrm>
          <a:prstGeom prst="rect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600" dirty="0">
                <a:solidFill>
                  <a:schemeClr val="tx1"/>
                </a:solidFill>
              </a:rPr>
              <a:t>Biologically female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FA9974-ABF6-4E9B-BC46-19291A605239}"/>
              </a:ext>
            </a:extLst>
          </p:cNvPr>
          <p:cNvSpPr/>
          <p:nvPr/>
        </p:nvSpPr>
        <p:spPr>
          <a:xfrm>
            <a:off x="4626141" y="3154662"/>
            <a:ext cx="2939716" cy="1514934"/>
          </a:xfrm>
          <a:prstGeom prst="rect">
            <a:avLst/>
          </a:prstGeom>
          <a:solidFill>
            <a:srgbClr val="9D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600" dirty="0">
                <a:solidFill>
                  <a:schemeClr val="tx1"/>
                </a:solidFill>
              </a:rPr>
              <a:t>Can affect anyone</a:t>
            </a:r>
          </a:p>
        </p:txBody>
      </p:sp>
      <p:sp>
        <p:nvSpPr>
          <p:cNvPr id="10" name="Left-Right Arrow 9"/>
          <p:cNvSpPr/>
          <p:nvPr/>
        </p:nvSpPr>
        <p:spPr>
          <a:xfrm>
            <a:off x="1159827" y="4898578"/>
            <a:ext cx="9431973" cy="877570"/>
          </a:xfrm>
          <a:prstGeom prst="leftRightArrow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23931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B56336-FC0A-4921-B3E2-22218A61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A289-F468-42DF-B92F-0B060E228CBE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7CD57-3D61-47D1-BFCF-4402849B6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© Medway Council 2021</a:t>
            </a:r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65C2825-7E46-46C2-A00E-5338AE7C8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3456"/>
            <a:ext cx="10515600" cy="1325563"/>
          </a:xfrm>
        </p:spPr>
        <p:txBody>
          <a:bodyPr/>
          <a:lstStyle/>
          <a:p>
            <a:r>
              <a:rPr lang="en-GB" dirty="0"/>
              <a:t>Changes during puberty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418CA527-6B12-43BC-AA66-5C740F7DA03F}"/>
              </a:ext>
            </a:extLst>
          </p:cNvPr>
          <p:cNvSpPr/>
          <p:nvPr/>
        </p:nvSpPr>
        <p:spPr>
          <a:xfrm>
            <a:off x="5342022" y="1867053"/>
            <a:ext cx="5354052" cy="2681929"/>
          </a:xfrm>
          <a:prstGeom prst="wedgeRoundRectCallout">
            <a:avLst>
              <a:gd name="adj1" fmla="val 70573"/>
              <a:gd name="adj2" fmla="val -40739"/>
              <a:gd name="adj3" fmla="val 16667"/>
            </a:avLst>
          </a:prstGeom>
          <a:noFill/>
          <a:ln w="28575">
            <a:solidFill>
              <a:srgbClr val="1C00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</a:rPr>
              <a:t>Which of these changes are likely to affect the relationship young people have with others? </a:t>
            </a:r>
          </a:p>
          <a:p>
            <a:pPr algn="ctr"/>
            <a:r>
              <a:rPr lang="en-GB" sz="2800" dirty="0">
                <a:solidFill>
                  <a:schemeClr val="tx1"/>
                </a:solidFill>
              </a:rPr>
              <a:t>(This might include friends, family, or romantic relationships).</a:t>
            </a:r>
            <a:endParaRPr lang="en-GB" sz="2800" dirty="0"/>
          </a:p>
        </p:txBody>
      </p:sp>
      <p:pic>
        <p:nvPicPr>
          <p:cNvPr id="9" name="Picture 8" descr="A picture containing indoor, person, ceiling&#10;&#10;Description automatically generated">
            <a:extLst>
              <a:ext uri="{FF2B5EF4-FFF2-40B4-BE49-F238E27FC236}">
                <a16:creationId xmlns:a16="http://schemas.microsoft.com/office/drawing/2014/main" id="{825C5608-D0C6-4ACD-9F51-A5D5800D52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4" b="9094"/>
          <a:stretch/>
        </p:blipFill>
        <p:spPr>
          <a:xfrm>
            <a:off x="986590" y="1867053"/>
            <a:ext cx="3892676" cy="2653508"/>
          </a:xfrm>
          <a:prstGeom prst="rect">
            <a:avLst/>
          </a:prstGeom>
          <a:ln w="28575">
            <a:solidFill>
              <a:srgbClr val="009DDC"/>
            </a:solidFill>
          </a:ln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D9CAC7D-532A-48EA-972F-07DEB1734101}"/>
              </a:ext>
            </a:extLst>
          </p:cNvPr>
          <p:cNvSpPr/>
          <p:nvPr/>
        </p:nvSpPr>
        <p:spPr>
          <a:xfrm>
            <a:off x="771912" y="4841416"/>
            <a:ext cx="1995351" cy="1514934"/>
          </a:xfrm>
          <a:prstGeom prst="roundRect">
            <a:avLst/>
          </a:prstGeom>
          <a:solidFill>
            <a:srgbClr val="C7E9F7"/>
          </a:solidFill>
          <a:ln w="28575">
            <a:solidFill>
              <a:srgbClr val="1C003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600" dirty="0">
                <a:solidFill>
                  <a:schemeClr val="tx1"/>
                </a:solidFill>
              </a:rPr>
              <a:t>Mood seems to change a lot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7710804-5539-4BA6-B42F-C5ABAFFFA915}"/>
              </a:ext>
            </a:extLst>
          </p:cNvPr>
          <p:cNvSpPr/>
          <p:nvPr/>
        </p:nvSpPr>
        <p:spPr>
          <a:xfrm>
            <a:off x="2927373" y="4841416"/>
            <a:ext cx="1995351" cy="1514934"/>
          </a:xfrm>
          <a:prstGeom prst="roundRect">
            <a:avLst/>
          </a:prstGeom>
          <a:solidFill>
            <a:srgbClr val="C7E9F7"/>
          </a:solidFill>
          <a:ln w="28575">
            <a:solidFill>
              <a:srgbClr val="1C003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600" dirty="0">
                <a:solidFill>
                  <a:schemeClr val="tx1"/>
                </a:solidFill>
              </a:rPr>
              <a:t>Sexual feelings may begin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AE3BB07-9502-43A7-89AB-7F6BA8114888}"/>
              </a:ext>
            </a:extLst>
          </p:cNvPr>
          <p:cNvSpPr/>
          <p:nvPr/>
        </p:nvSpPr>
        <p:spPr>
          <a:xfrm>
            <a:off x="5110908" y="4841416"/>
            <a:ext cx="1995351" cy="1514934"/>
          </a:xfrm>
          <a:prstGeom prst="roundRect">
            <a:avLst/>
          </a:prstGeom>
          <a:solidFill>
            <a:srgbClr val="C7E9F7"/>
          </a:solidFill>
          <a:ln w="28575">
            <a:solidFill>
              <a:srgbClr val="1C003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600" dirty="0">
                <a:solidFill>
                  <a:schemeClr val="tx1"/>
                </a:solidFill>
              </a:rPr>
              <a:t>Confusion about maturity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E506716-F65E-4C2B-8D22-1867C9594634}"/>
              </a:ext>
            </a:extLst>
          </p:cNvPr>
          <p:cNvSpPr/>
          <p:nvPr/>
        </p:nvSpPr>
        <p:spPr>
          <a:xfrm>
            <a:off x="7269276" y="4841416"/>
            <a:ext cx="1995351" cy="1514934"/>
          </a:xfrm>
          <a:prstGeom prst="roundRect">
            <a:avLst/>
          </a:prstGeom>
          <a:solidFill>
            <a:srgbClr val="C7E9F7"/>
          </a:solidFill>
          <a:ln w="28575">
            <a:solidFill>
              <a:srgbClr val="1C003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600" dirty="0">
                <a:solidFill>
                  <a:schemeClr val="tx1"/>
                </a:solidFill>
              </a:rPr>
              <a:t>Feeling intense emotions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48B0F9B-F454-4DF1-A59D-60DBA7AF4089}"/>
              </a:ext>
            </a:extLst>
          </p:cNvPr>
          <p:cNvSpPr/>
          <p:nvPr/>
        </p:nvSpPr>
        <p:spPr>
          <a:xfrm>
            <a:off x="9427644" y="4841416"/>
            <a:ext cx="1995351" cy="1514934"/>
          </a:xfrm>
          <a:prstGeom prst="roundRect">
            <a:avLst/>
          </a:prstGeom>
          <a:solidFill>
            <a:srgbClr val="C7E9F7"/>
          </a:solidFill>
          <a:ln w="28575">
            <a:solidFill>
              <a:srgbClr val="1C003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600" dirty="0">
                <a:solidFill>
                  <a:schemeClr val="tx1"/>
                </a:solidFill>
              </a:rPr>
              <a:t>Can feel teary or angry for no reason</a:t>
            </a:r>
          </a:p>
        </p:txBody>
      </p:sp>
    </p:spTree>
    <p:extLst>
      <p:ext uri="{BB962C8B-B14F-4D97-AF65-F5344CB8AC3E}">
        <p14:creationId xmlns:p14="http://schemas.microsoft.com/office/powerpoint/2010/main" val="508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87B73-FC56-4DEB-91DF-BD6D09143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Managing relationships during puberty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FD90D4-FEBE-4E81-AA47-9116E1845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A289-F468-42DF-B92F-0B060E228CBE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1514D3-98E0-492D-834E-883487AB1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© Medway Council 2021</a:t>
            </a:r>
            <a:endParaRPr lang="en-GB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72BBB55-501F-44ED-9912-6E7D30F2B06E}"/>
              </a:ext>
            </a:extLst>
          </p:cNvPr>
          <p:cNvSpPr txBox="1">
            <a:spLocks/>
          </p:cNvSpPr>
          <p:nvPr/>
        </p:nvSpPr>
        <p:spPr>
          <a:xfrm>
            <a:off x="838200" y="2798683"/>
            <a:ext cx="4939748" cy="306800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 your groups, pick a scenario and give advice to the character about what they should do next.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73751D-6071-48A6-A2C1-B36BE8B56A0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" r="1087"/>
          <a:stretch/>
        </p:blipFill>
        <p:spPr>
          <a:xfrm>
            <a:off x="7012252" y="2910406"/>
            <a:ext cx="3892676" cy="2653508"/>
          </a:xfrm>
          <a:prstGeom prst="rect">
            <a:avLst/>
          </a:prstGeom>
          <a:ln w="28575">
            <a:solidFill>
              <a:srgbClr val="009DDC"/>
            </a:solidFill>
          </a:ln>
        </p:spPr>
      </p:pic>
    </p:spTree>
    <p:extLst>
      <p:ext uri="{BB962C8B-B14F-4D97-AF65-F5344CB8AC3E}">
        <p14:creationId xmlns:p14="http://schemas.microsoft.com/office/powerpoint/2010/main" val="42933064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E68E7C-8169-4C33-894F-1CC143B03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A289-F468-42DF-B92F-0B060E228CBE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32001-8ED3-4B9D-9DF8-63E292466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© Medway Council 2021</a:t>
            </a:r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3F38A6C-290D-49C7-AA01-8A7D2BB19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3456"/>
            <a:ext cx="10515600" cy="1325563"/>
          </a:xfrm>
        </p:spPr>
        <p:txBody>
          <a:bodyPr/>
          <a:lstStyle/>
          <a:p>
            <a:r>
              <a:rPr lang="en-GB" dirty="0"/>
              <a:t>Managing emotions suggestions</a:t>
            </a:r>
          </a:p>
        </p:txBody>
      </p:sp>
      <p:pic>
        <p:nvPicPr>
          <p:cNvPr id="9" name="Picture Placeholder 2">
            <a:extLst>
              <a:ext uri="{FF2B5EF4-FFF2-40B4-BE49-F238E27FC236}">
                <a16:creationId xmlns:a16="http://schemas.microsoft.com/office/drawing/2014/main" id="{FAE4FFDE-3CE7-4E3B-8A3B-59B1F689D4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6" t="51910" r="12920" b="18947"/>
          <a:stretch/>
        </p:blipFill>
        <p:spPr>
          <a:xfrm>
            <a:off x="2284356" y="4113544"/>
            <a:ext cx="7776311" cy="1791956"/>
          </a:xfrm>
          <a:prstGeom prst="rect">
            <a:avLst/>
          </a:prstGeom>
          <a:ln w="28575">
            <a:solidFill>
              <a:srgbClr val="009DDC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13169AE-BBCB-445F-A396-298D756F89CD}"/>
              </a:ext>
            </a:extLst>
          </p:cNvPr>
          <p:cNvSpPr/>
          <p:nvPr/>
        </p:nvSpPr>
        <p:spPr>
          <a:xfrm>
            <a:off x="0" y="1906125"/>
            <a:ext cx="12192000" cy="1522875"/>
          </a:xfrm>
          <a:prstGeom prst="rect">
            <a:avLst/>
          </a:prstGeom>
          <a:solidFill>
            <a:srgbClr val="D1F2FF"/>
          </a:solidFill>
          <a:ln>
            <a:solidFill>
              <a:srgbClr val="C7E9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cs typeface="Arial" panose="020B0604020202020204" pitchFamily="34" charset="0"/>
              </a:rPr>
              <a:t>Can you suggest any ways young people can manage the difficult emotions, mood swings and unpredictable reactions that sometimes occur during puberty?</a:t>
            </a:r>
          </a:p>
        </p:txBody>
      </p:sp>
    </p:spTree>
    <p:extLst>
      <p:ext uri="{BB962C8B-B14F-4D97-AF65-F5344CB8AC3E}">
        <p14:creationId xmlns:p14="http://schemas.microsoft.com/office/powerpoint/2010/main" val="390785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F25911-64DC-4BF5-89D6-9AF5E9CF2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3456"/>
            <a:ext cx="10757452" cy="1325563"/>
          </a:xfrm>
        </p:spPr>
        <p:txBody>
          <a:bodyPr/>
          <a:lstStyle/>
          <a:p>
            <a:pPr algn="l"/>
            <a:r>
              <a:rPr lang="en-US" dirty="0"/>
              <a:t>Question box and signposting support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DDD1FDD-3E23-4A6B-A9FE-826DC17AAB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006" y="2633236"/>
            <a:ext cx="7498278" cy="3068003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If you would like further guidance or support:</a:t>
            </a:r>
          </a:p>
          <a:p>
            <a:r>
              <a:rPr lang="en-GB" dirty="0"/>
              <a:t>speak to a parent/carer, tutor, head of year, school nurse/counsellor or other trusted member of staff in the school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Visit:</a:t>
            </a:r>
          </a:p>
          <a:p>
            <a:pPr lvl="0"/>
            <a:r>
              <a:rPr lang="en-GB" dirty="0"/>
              <a:t>A Better Medway: </a:t>
            </a:r>
            <a:r>
              <a:rPr lang="en-GB" u="sng" dirty="0">
                <a:hlinkClick r:id="rId3"/>
              </a:rPr>
              <a:t>www.abettermedway.co.uk</a:t>
            </a:r>
            <a:endParaRPr lang="en-GB" dirty="0"/>
          </a:p>
          <a:p>
            <a:pPr lvl="0"/>
            <a:r>
              <a:rPr lang="en-GB" dirty="0"/>
              <a:t>Childline:  </a:t>
            </a:r>
            <a:r>
              <a:rPr lang="en-GB" u="sng" dirty="0">
                <a:hlinkClick r:id="rId4"/>
              </a:rPr>
              <a:t>www.childline.org.uk</a:t>
            </a:r>
            <a:r>
              <a:rPr lang="en-GB" u="sng" dirty="0"/>
              <a:t> </a:t>
            </a:r>
            <a:r>
              <a:rPr lang="en-GB" dirty="0"/>
              <a:t>0800 1111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444001-A1E2-4AE3-9711-C247108E1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A289-F468-42DF-B92F-0B060E228CBE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EE7977A-57C7-4AB2-87C3-40B20C96A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© Medway Council 2021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C167AF-A13F-412F-B69E-4A829628A3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3154" y="4948461"/>
            <a:ext cx="3903922" cy="1339302"/>
          </a:xfrm>
          <a:prstGeom prst="rect">
            <a:avLst/>
          </a:prstGeom>
        </p:spPr>
      </p:pic>
      <p:pic>
        <p:nvPicPr>
          <p:cNvPr id="10" name="Picture 6" descr="Question, Mark, Symbol, Box, Cube, Sign">
            <a:extLst>
              <a:ext uri="{FF2B5EF4-FFF2-40B4-BE49-F238E27FC236}">
                <a16:creationId xmlns:a16="http://schemas.microsoft.com/office/drawing/2014/main" id="{A26543DE-A5C0-48F3-B91A-96B3D291B3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6" r="4665" b="1747"/>
          <a:stretch/>
        </p:blipFill>
        <p:spPr bwMode="auto">
          <a:xfrm>
            <a:off x="8994452" y="1968201"/>
            <a:ext cx="2184456" cy="2511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35749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BAF34D2-7860-4C0E-9B38-F978A67C8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6409" y="1278464"/>
            <a:ext cx="3010496" cy="2006997"/>
          </a:xfrm>
          <a:prstGeom prst="rect">
            <a:avLst/>
          </a:prstGeom>
          <a:ln w="31750">
            <a:solidFill>
              <a:srgbClr val="009DDC"/>
            </a:solidFill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5F25911-64DC-4BF5-89D6-9AF5E9CF2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292" y="801033"/>
            <a:ext cx="10515600" cy="1325563"/>
          </a:xfrm>
        </p:spPr>
        <p:txBody>
          <a:bodyPr/>
          <a:lstStyle/>
          <a:p>
            <a:pPr algn="l"/>
            <a:r>
              <a:rPr lang="en-US" dirty="0"/>
              <a:t>More activities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DDD1FDD-3E23-4A6B-A9FE-826DC17AAB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426" y="1526592"/>
            <a:ext cx="8005374" cy="3068003"/>
          </a:xfrm>
        </p:spPr>
        <p:txBody>
          <a:bodyPr/>
          <a:lstStyle/>
          <a:p>
            <a:pPr marL="0" indent="0">
              <a:buNone/>
            </a:pPr>
            <a:r>
              <a:rPr lang="en-GB" sz="3200" b="1" dirty="0"/>
              <a:t>Puberty products</a:t>
            </a:r>
          </a:p>
          <a:p>
            <a:pPr marL="0" indent="0">
              <a:buNone/>
            </a:pPr>
            <a:r>
              <a:rPr lang="en-GB" dirty="0"/>
              <a:t>Look at some different products relating to puberty and discuss:</a:t>
            </a:r>
          </a:p>
          <a:p>
            <a:r>
              <a:rPr lang="en-GB" dirty="0"/>
              <a:t>How might they be used?</a:t>
            </a:r>
          </a:p>
          <a:p>
            <a:r>
              <a:rPr lang="en-GB" dirty="0"/>
              <a:t>Why might they be necessary?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444001-A1E2-4AE3-9711-C247108E1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A289-F468-42DF-B92F-0B060E228CBE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EE7977A-57C7-4AB2-87C3-40B20C96A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© Medway Council 2021</a:t>
            </a:r>
            <a:endParaRPr lang="en-GB" dirty="0"/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93D5001D-3E67-4BCA-AB01-C69345294C3A}"/>
              </a:ext>
            </a:extLst>
          </p:cNvPr>
          <p:cNvSpPr txBox="1">
            <a:spLocks/>
          </p:cNvSpPr>
          <p:nvPr/>
        </p:nvSpPr>
        <p:spPr>
          <a:xfrm>
            <a:off x="681426" y="3862063"/>
            <a:ext cx="7669696" cy="21504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3200" b="1" dirty="0"/>
              <a:t>Offering support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Return to the scenarios from the start of the lesson. Can you offer each character an appropriate source of support – who would be best for them to talk to and why?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5D5EBF-A6FC-4CD4-A960-99321FB27A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6409" y="4749962"/>
            <a:ext cx="3278036" cy="112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295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2" y="204108"/>
            <a:ext cx="10784475" cy="66538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44537" y="313508"/>
            <a:ext cx="4127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Group Agreement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320351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2189" y="166551"/>
            <a:ext cx="5535114" cy="6461223"/>
          </a:xfrm>
          <a:prstGeom prst="rect">
            <a:avLst/>
          </a:prstGeom>
        </p:spPr>
      </p:pic>
      <p:sp>
        <p:nvSpPr>
          <p:cNvPr id="6" name="Google Shape;46;p3">
            <a:extLst>
              <a:ext uri="{FF2B5EF4-FFF2-40B4-BE49-F238E27FC236}">
                <a16:creationId xmlns:a16="http://schemas.microsoft.com/office/drawing/2014/main" id="{A80C8937-D990-CE46-9548-EC71C504B1E4}"/>
              </a:ext>
            </a:extLst>
          </p:cNvPr>
          <p:cNvSpPr txBox="1"/>
          <p:nvPr/>
        </p:nvSpPr>
        <p:spPr>
          <a:xfrm>
            <a:off x="0" y="166551"/>
            <a:ext cx="4898571" cy="857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5599"/>
              </a:buClr>
              <a:buSzPts val="3600"/>
              <a:buFont typeface="Open Sans"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D3784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Protected 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DD3784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Characteristics?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srgbClr val="DD3784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" name="Google Shape;47;p3">
            <a:extLst>
              <a:ext uri="{FF2B5EF4-FFF2-40B4-BE49-F238E27FC236}">
                <a16:creationId xmlns:a16="http://schemas.microsoft.com/office/drawing/2014/main" id="{D79132B8-31FF-B64F-9CCB-5BE0F278456D}"/>
              </a:ext>
            </a:extLst>
          </p:cNvPr>
          <p:cNvSpPr/>
          <p:nvPr/>
        </p:nvSpPr>
        <p:spPr>
          <a:xfrm>
            <a:off x="431800" y="2360036"/>
            <a:ext cx="4466771" cy="2553846"/>
          </a:xfrm>
          <a:prstGeom prst="roundRect">
            <a:avLst>
              <a:gd name="adj" fmla="val 16667"/>
            </a:avLst>
          </a:prstGeom>
          <a:solidFill>
            <a:srgbClr val="F074B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Protected characteristics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are aspects of a person’s identity that are protected under the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Equality Act 2010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This law makes it illegal to discriminate against someone based on these characteristics, helping to promote a fairer and more equal society.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392566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ocial, Moral, Spiritual, Cultural (SMSC) • Admiral Lord Nelson Scho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09" y="608192"/>
            <a:ext cx="11209002" cy="304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5209" y="3905794"/>
            <a:ext cx="112090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7030A0"/>
                </a:solidFill>
                <a:latin typeface="Bahnschrift" panose="020B0502040204020203" pitchFamily="34" charset="0"/>
              </a:rPr>
              <a:t>At UALS we continually promote the values that underpin SMSC. These values form the foundations on which the RSHE curriculum has been designed and in </a:t>
            </a:r>
            <a:r>
              <a:rPr lang="en-GB" sz="2400" smtClean="0">
                <a:solidFill>
                  <a:srgbClr val="7030A0"/>
                </a:solidFill>
                <a:latin typeface="Bahnschrift" panose="020B0502040204020203" pitchFamily="34" charset="0"/>
              </a:rPr>
              <a:t>the ways </a:t>
            </a:r>
            <a:r>
              <a:rPr lang="en-GB" sz="2400" dirty="0" smtClean="0">
                <a:solidFill>
                  <a:srgbClr val="7030A0"/>
                </a:solidFill>
                <a:latin typeface="Bahnschrift" panose="020B0502040204020203" pitchFamily="34" charset="0"/>
              </a:rPr>
              <a:t>we teach </a:t>
            </a:r>
            <a:r>
              <a:rPr lang="en-GB" sz="2400" smtClean="0">
                <a:solidFill>
                  <a:srgbClr val="7030A0"/>
                </a:solidFill>
                <a:latin typeface="Bahnschrift" panose="020B0502040204020203" pitchFamily="34" charset="0"/>
              </a:rPr>
              <a:t>and learn. </a:t>
            </a:r>
            <a:endParaRPr lang="en-GB" sz="2400" dirty="0" smtClean="0">
              <a:solidFill>
                <a:srgbClr val="7030A0"/>
              </a:solidFill>
              <a:latin typeface="Bahnschrift" panose="020B0502040204020203" pitchFamily="34" charset="0"/>
            </a:endParaRPr>
          </a:p>
          <a:p>
            <a:endParaRPr lang="en-GB" sz="2400" dirty="0">
              <a:solidFill>
                <a:srgbClr val="7030A0"/>
              </a:solidFill>
              <a:latin typeface="Bahnschrift" panose="020B0502040204020203" pitchFamily="34" charset="0"/>
            </a:endParaRPr>
          </a:p>
          <a:p>
            <a:r>
              <a:rPr lang="en-GB" sz="2400" dirty="0" smtClean="0">
                <a:solidFill>
                  <a:srgbClr val="7030A0"/>
                </a:solidFill>
                <a:latin typeface="Bahnschrift" panose="020B0502040204020203" pitchFamily="34" charset="0"/>
              </a:rPr>
              <a:t>The concept of SMSC will be used to promote and develop our pupils understanding of British Values throughout their RSHE Learning Journey.</a:t>
            </a:r>
            <a:endParaRPr lang="en-GB" sz="2400" dirty="0">
              <a:solidFill>
                <a:srgbClr val="7030A0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5340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7" t="19211" r="51972" b="8670"/>
          <a:stretch/>
        </p:blipFill>
        <p:spPr bwMode="auto">
          <a:xfrm>
            <a:off x="705394" y="130629"/>
            <a:ext cx="10855235" cy="66228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15291" y="431073"/>
            <a:ext cx="8974183" cy="587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British Values in RSHE</a:t>
            </a:r>
          </a:p>
        </p:txBody>
      </p:sp>
    </p:spTree>
    <p:extLst>
      <p:ext uri="{BB962C8B-B14F-4D97-AF65-F5344CB8AC3E}">
        <p14:creationId xmlns:p14="http://schemas.microsoft.com/office/powerpoint/2010/main" val="561145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A289-F468-42DF-B92F-0B060E228CBE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latin typeface="Arial" panose="020B0604020202020204" pitchFamily="34" charset="0"/>
                <a:cs typeface="Arial" panose="020B0604020202020204" pitchFamily="34" charset="0"/>
              </a:rPr>
              <a:t>© Medway Council 2021</a:t>
            </a:r>
            <a:endParaRPr lang="en-GB" dirty="0"/>
          </a:p>
        </p:txBody>
      </p:sp>
      <p:graphicFrame>
        <p:nvGraphicFramePr>
          <p:cNvPr id="6" name="Google Shape;33;g14225989a68_0_0"/>
          <p:cNvGraphicFramePr/>
          <p:nvPr>
            <p:extLst>
              <p:ext uri="{D42A27DB-BD31-4B8C-83A1-F6EECF244321}">
                <p14:modId xmlns:p14="http://schemas.microsoft.com/office/powerpoint/2010/main" val="2409576347"/>
              </p:ext>
            </p:extLst>
          </p:nvPr>
        </p:nvGraphicFramePr>
        <p:xfrm>
          <a:off x="585216" y="1302389"/>
          <a:ext cx="10808207" cy="420877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3094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2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72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822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020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inkl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inkl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inkl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inkl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inkl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inkl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inkl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inkl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inkl Light"/>
                        </a:defRPr>
                      </a:lvl9pPr>
                    </a:lstStyle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latin typeface="+mn-lt"/>
                        </a:rPr>
                        <a:t>This lesson</a:t>
                      </a:r>
                      <a:endParaRPr sz="2400" dirty="0">
                        <a:latin typeface="+mn-lt"/>
                      </a:endParaRPr>
                    </a:p>
                  </a:txBody>
                  <a:tcPr marL="53724" marR="53724" marT="71621" marB="71621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7F97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7F97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Puberty and emotional Change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7F978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6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understand how the emotions are affected by puberty, how this may affect relationships and how to manage this. 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7F9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20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inkl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inkl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inkl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inkl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inkl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inkl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inkl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inkl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inkl Light"/>
                        </a:defRPr>
                      </a:lvl9pPr>
                    </a:lstStyle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>
                          <a:latin typeface="+mn-lt"/>
                        </a:rPr>
                        <a:t>Next lesson</a:t>
                      </a:r>
                      <a:endParaRPr sz="2400">
                        <a:latin typeface="+mn-lt"/>
                      </a:endParaRPr>
                    </a:p>
                  </a:txBody>
                  <a:tcPr marL="53724" marR="53724" marT="71621" marB="71621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Relationship Values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6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 develop realistic and healthy relationship values and expectations.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47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inkl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inkl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inkl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inkl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inkl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inkl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inkl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inkl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inkl Light"/>
                        </a:defRPr>
                      </a:lvl9pPr>
                    </a:lstStyle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>
                          <a:latin typeface="+mn-lt"/>
                        </a:rPr>
                        <a:t>Lesson after</a:t>
                      </a:r>
                      <a:endParaRPr sz="2400">
                        <a:latin typeface="+mn-lt"/>
                      </a:endParaRPr>
                    </a:p>
                  </a:txBody>
                  <a:tcPr marL="53724" marR="53724" marT="71621" marB="71621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Influences on Relationship Expectations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6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Assess how to challenge unrealistic relationship expectations.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2865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302E17-A788-4303-A58B-3B6D69BE6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A289-F468-42DF-B92F-0B060E228CBE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2B8506-0134-4F5E-9B1F-E856737FF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© Medway Council 2021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116EDD-A94E-41E9-A1F5-B808BAE74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616" y="1154661"/>
            <a:ext cx="10515600" cy="1306022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009DDC"/>
                </a:solidFill>
                <a:latin typeface="Arial Black" panose="020B0A04020102020204" pitchFamily="34" charset="0"/>
              </a:rPr>
              <a:t>Learning objective</a:t>
            </a:r>
          </a:p>
          <a:p>
            <a:pPr>
              <a:buClr>
                <a:srgbClr val="009DDC"/>
              </a:buClr>
              <a:buFont typeface="Wingdings" panose="05000000000000000000" pitchFamily="2" charset="2"/>
              <a:buChar char=""/>
            </a:pPr>
            <a:r>
              <a:rPr lang="en-US" b="1" dirty="0"/>
              <a:t> We are learning about how the emotions are affected by puberty, how this may affect relationships and how to manage this.</a:t>
            </a:r>
            <a:endParaRPr lang="en-GB" b="1" dirty="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5D046173-F636-4BBF-AE66-06490075FC5E}"/>
              </a:ext>
            </a:extLst>
          </p:cNvPr>
          <p:cNvSpPr txBox="1">
            <a:spLocks/>
          </p:cNvSpPr>
          <p:nvPr/>
        </p:nvSpPr>
        <p:spPr>
          <a:xfrm>
            <a:off x="332616" y="3102494"/>
            <a:ext cx="10689880" cy="13060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C0039"/>
                </a:solidFill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C003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C003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003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003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009DDC"/>
                </a:solidFill>
                <a:latin typeface="Arial Black" panose="020B0A04020102020204" pitchFamily="34" charset="0"/>
              </a:rPr>
              <a:t>Learning outcomes</a:t>
            </a:r>
          </a:p>
          <a:p>
            <a:pPr>
              <a:spcAft>
                <a:spcPts val="1200"/>
              </a:spcAft>
              <a:buClr>
                <a:srgbClr val="009DDC"/>
              </a:buClr>
              <a:buFont typeface="Wingdings" panose="05000000000000000000" pitchFamily="2" charset="2"/>
              <a:buChar char=""/>
            </a:pPr>
            <a:r>
              <a:rPr lang="en-US" b="1" dirty="0"/>
              <a:t> I can describe the main physical and </a:t>
            </a:r>
            <a:r>
              <a:rPr lang="en-GB" b="1" dirty="0"/>
              <a:t>emotional changes experienced during puberty</a:t>
            </a:r>
            <a:endParaRPr lang="en-US" b="1" dirty="0"/>
          </a:p>
          <a:p>
            <a:pPr>
              <a:spcAft>
                <a:spcPts val="1200"/>
              </a:spcAft>
              <a:buClr>
                <a:srgbClr val="009DDC"/>
              </a:buClr>
              <a:buFont typeface="Wingdings" panose="05000000000000000000" pitchFamily="2" charset="2"/>
              <a:buChar char=""/>
            </a:pPr>
            <a:r>
              <a:rPr lang="en-US" b="1" dirty="0"/>
              <a:t> I can evaluate </a:t>
            </a:r>
            <a:r>
              <a:rPr lang="en-GB" b="1" dirty="0"/>
              <a:t>how relationships can be affected during puberty</a:t>
            </a:r>
            <a:r>
              <a:rPr lang="en-GB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b="1" dirty="0"/>
          </a:p>
          <a:p>
            <a:pPr>
              <a:spcAft>
                <a:spcPts val="1200"/>
              </a:spcAft>
              <a:buClr>
                <a:srgbClr val="009DDC"/>
              </a:buClr>
              <a:buFont typeface="Wingdings" panose="05000000000000000000" pitchFamily="2" charset="2"/>
              <a:buChar char=""/>
            </a:pPr>
            <a:r>
              <a:rPr lang="en-US" b="1" dirty="0"/>
              <a:t> I </a:t>
            </a:r>
            <a:r>
              <a:rPr lang="en-GB" b="1" dirty="0"/>
              <a:t>have strategies for managing the emotional aspects of puberty</a:t>
            </a:r>
          </a:p>
        </p:txBody>
      </p:sp>
    </p:spTree>
    <p:extLst>
      <p:ext uri="{BB962C8B-B14F-4D97-AF65-F5344CB8AC3E}">
        <p14:creationId xmlns:p14="http://schemas.microsoft.com/office/powerpoint/2010/main" val="2873664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F25911-64DC-4BF5-89D6-9AF5E9CF2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Ground rules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444001-A1E2-4AE3-9711-C247108E1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A289-F468-42DF-B92F-0B060E228CBE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EE7977A-57C7-4AB2-87C3-40B20C96A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© Medway Council 2021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381E33-8FB4-4024-A961-9CC51931F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2017" y="2309019"/>
            <a:ext cx="5145510" cy="3429000"/>
          </a:xfrm>
          <a:prstGeom prst="rect">
            <a:avLst/>
          </a:prstGeom>
          <a:ln w="28575">
            <a:solidFill>
              <a:srgbClr val="009DDC"/>
            </a:solidFill>
          </a:ln>
        </p:spPr>
      </p:pic>
    </p:spTree>
    <p:extLst>
      <p:ext uri="{BB962C8B-B14F-4D97-AF65-F5344CB8AC3E}">
        <p14:creationId xmlns:p14="http://schemas.microsoft.com/office/powerpoint/2010/main" val="312962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F25911-64DC-4BF5-89D6-9AF5E9CF2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Anonymous question box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DDD1FDD-3E23-4A6B-A9FE-826DC17AAB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0575"/>
            <a:ext cx="10515600" cy="3068003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On a piece of </a:t>
            </a:r>
            <a:r>
              <a:rPr lang="en-GB" dirty="0">
                <a:latin typeface="+mn-lt"/>
              </a:rPr>
              <a:t>paper</a:t>
            </a:r>
            <a:r>
              <a:rPr lang="en-GB" dirty="0"/>
              <a:t>, write at least one question you have relating to these topics: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444001-A1E2-4AE3-9711-C247108E1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A289-F468-42DF-B92F-0B060E228CBE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EE7977A-57C7-4AB2-87C3-40B20C96A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© Medway Council 2021</a:t>
            </a:r>
            <a:endParaRPr lang="en-GB" dirty="0"/>
          </a:p>
        </p:txBody>
      </p:sp>
      <p:pic>
        <p:nvPicPr>
          <p:cNvPr id="8" name="Picture 6" descr="Question, Mark, Symbol, Box, Cube, Sign">
            <a:extLst>
              <a:ext uri="{FF2B5EF4-FFF2-40B4-BE49-F238E27FC236}">
                <a16:creationId xmlns:a16="http://schemas.microsoft.com/office/drawing/2014/main" id="{E79D7FF2-747A-4F7F-B599-F3D6D5E67E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6" r="4665" b="1747"/>
          <a:stretch/>
        </p:blipFill>
        <p:spPr bwMode="auto">
          <a:xfrm>
            <a:off x="4796605" y="2782719"/>
            <a:ext cx="2430468" cy="2794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BC8709F-6771-4FFA-99D8-23434BD5E700}"/>
              </a:ext>
            </a:extLst>
          </p:cNvPr>
          <p:cNvSpPr txBox="1"/>
          <p:nvPr/>
        </p:nvSpPr>
        <p:spPr>
          <a:xfrm>
            <a:off x="7016443" y="4528546"/>
            <a:ext cx="51118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GB" sz="2800" dirty="0"/>
              <a:t>managing relationship conflict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099C5F-15B6-459B-BD36-E2949E9A32DB}"/>
              </a:ext>
            </a:extLst>
          </p:cNvPr>
          <p:cNvSpPr txBox="1"/>
          <p:nvPr/>
        </p:nvSpPr>
        <p:spPr>
          <a:xfrm>
            <a:off x="3192676" y="5801916"/>
            <a:ext cx="563530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GB" sz="2800" dirty="0"/>
              <a:t>puberty and how relationships might change during puberty</a:t>
            </a:r>
          </a:p>
          <a:p>
            <a:endParaRPr lang="en-GB" sz="2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5F823B-1D98-48B9-BD1C-851E8916386B}"/>
              </a:ext>
            </a:extLst>
          </p:cNvPr>
          <p:cNvSpPr/>
          <p:nvPr/>
        </p:nvSpPr>
        <p:spPr>
          <a:xfrm>
            <a:off x="3628888" y="5835619"/>
            <a:ext cx="4762886" cy="859271"/>
          </a:xfrm>
          <a:prstGeom prst="rect">
            <a:avLst/>
          </a:prstGeom>
          <a:solidFill>
            <a:srgbClr val="009DDC">
              <a:alpha val="22000"/>
            </a:srgbClr>
          </a:solidFill>
          <a:ln>
            <a:solidFill>
              <a:srgbClr val="9DD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B5535C6-7B27-4941-9647-00000FB06C0A}"/>
              </a:ext>
            </a:extLst>
          </p:cNvPr>
          <p:cNvGrpSpPr/>
          <p:nvPr/>
        </p:nvGrpSpPr>
        <p:grpSpPr>
          <a:xfrm>
            <a:off x="308865" y="3174944"/>
            <a:ext cx="4108175" cy="859271"/>
            <a:chOff x="-944522" y="5350386"/>
            <a:chExt cx="4484694" cy="85927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54F0B17-5514-4E21-BD80-DF590282C6F7}"/>
                </a:ext>
              </a:extLst>
            </p:cNvPr>
            <p:cNvSpPr txBox="1"/>
            <p:nvPr/>
          </p:nvSpPr>
          <p:spPr>
            <a:xfrm>
              <a:off x="-904545" y="5521902"/>
              <a:ext cx="411030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/>
              <a:r>
                <a:rPr lang="en-GB" sz="2800" dirty="0"/>
                <a:t>menstrual wellbeing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30F734C-C049-4C4F-8BAC-E972B2C7034C}"/>
                </a:ext>
              </a:extLst>
            </p:cNvPr>
            <p:cNvSpPr/>
            <p:nvPr/>
          </p:nvSpPr>
          <p:spPr>
            <a:xfrm>
              <a:off x="-944522" y="5350386"/>
              <a:ext cx="4484694" cy="859271"/>
            </a:xfrm>
            <a:prstGeom prst="rect">
              <a:avLst/>
            </a:prstGeom>
            <a:solidFill>
              <a:srgbClr val="009DDC">
                <a:alpha val="22000"/>
              </a:srgbClr>
            </a:solidFill>
            <a:ln>
              <a:solidFill>
                <a:srgbClr val="9DD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6967D982-2D63-4AE6-A1BC-B21221C4CDA5}"/>
              </a:ext>
            </a:extLst>
          </p:cNvPr>
          <p:cNvSpPr/>
          <p:nvPr/>
        </p:nvSpPr>
        <p:spPr>
          <a:xfrm>
            <a:off x="7425431" y="4430175"/>
            <a:ext cx="4524212" cy="859271"/>
          </a:xfrm>
          <a:prstGeom prst="rect">
            <a:avLst/>
          </a:prstGeom>
          <a:solidFill>
            <a:srgbClr val="009DDC">
              <a:alpha val="22000"/>
            </a:srgbClr>
          </a:solidFill>
          <a:ln>
            <a:solidFill>
              <a:srgbClr val="9DD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1A1C8B2-AABE-43F6-9EB7-9E169F1E0C17}"/>
              </a:ext>
            </a:extLst>
          </p:cNvPr>
          <p:cNvGrpSpPr/>
          <p:nvPr/>
        </p:nvGrpSpPr>
        <p:grpSpPr>
          <a:xfrm>
            <a:off x="191936" y="4529406"/>
            <a:ext cx="5818395" cy="859271"/>
            <a:chOff x="386191" y="3180608"/>
            <a:chExt cx="6107594" cy="85927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944D5A9-3260-4FCE-BEDE-19DBCAC48606}"/>
                </a:ext>
              </a:extLst>
            </p:cNvPr>
            <p:cNvSpPr txBox="1"/>
            <p:nvPr/>
          </p:nvSpPr>
          <p:spPr>
            <a:xfrm>
              <a:off x="386191" y="3373611"/>
              <a:ext cx="610759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/>
              <a:r>
                <a:rPr lang="en-GB" sz="2800" dirty="0"/>
                <a:t>healthy relationships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8267219-1A28-47B0-AB0A-E1AC79B912EE}"/>
                </a:ext>
              </a:extLst>
            </p:cNvPr>
            <p:cNvSpPr/>
            <p:nvPr/>
          </p:nvSpPr>
          <p:spPr>
            <a:xfrm>
              <a:off x="508932" y="3180608"/>
              <a:ext cx="4325447" cy="859271"/>
            </a:xfrm>
            <a:prstGeom prst="rect">
              <a:avLst/>
            </a:prstGeom>
            <a:solidFill>
              <a:srgbClr val="009DDC">
                <a:alpha val="22000"/>
              </a:srgbClr>
            </a:solidFill>
            <a:ln>
              <a:solidFill>
                <a:srgbClr val="9DD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424F22CB-02F2-498A-ACC4-6134D7A4C1F3}"/>
              </a:ext>
            </a:extLst>
          </p:cNvPr>
          <p:cNvSpPr/>
          <p:nvPr/>
        </p:nvSpPr>
        <p:spPr>
          <a:xfrm>
            <a:off x="7425431" y="3094927"/>
            <a:ext cx="4524212" cy="859271"/>
          </a:xfrm>
          <a:prstGeom prst="rect">
            <a:avLst/>
          </a:prstGeom>
          <a:solidFill>
            <a:srgbClr val="009DDC">
              <a:alpha val="22000"/>
            </a:srgbClr>
          </a:solidFill>
          <a:ln>
            <a:solidFill>
              <a:srgbClr val="9DD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</a:rPr>
              <a:t>consent</a:t>
            </a:r>
          </a:p>
        </p:txBody>
      </p:sp>
    </p:spTree>
    <p:extLst>
      <p:ext uri="{BB962C8B-B14F-4D97-AF65-F5344CB8AC3E}">
        <p14:creationId xmlns:p14="http://schemas.microsoft.com/office/powerpoint/2010/main" val="17424290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e889a2c-8852-453f-9eb2-d62729c8d0e7" xsi:nil="true"/>
    <lcf76f155ced4ddcb4097134ff3c332f xmlns="305c1d67-98fb-4267-bd04-0cbe9fc1250c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8508ADFDBBE642B9A6935D3F0A9A25" ma:contentTypeVersion="14" ma:contentTypeDescription="Create a new document." ma:contentTypeScope="" ma:versionID="fc5fea93a38d48ac6ee1bbac0a899f87">
  <xsd:schema xmlns:xsd="http://www.w3.org/2001/XMLSchema" xmlns:xs="http://www.w3.org/2001/XMLSchema" xmlns:p="http://schemas.microsoft.com/office/2006/metadata/properties" xmlns:ns2="305c1d67-98fb-4267-bd04-0cbe9fc1250c" xmlns:ns3="ce889a2c-8852-453f-9eb2-d62729c8d0e7" targetNamespace="http://schemas.microsoft.com/office/2006/metadata/properties" ma:root="true" ma:fieldsID="9eb5ac5375df55135b35779df6f12282" ns2:_="" ns3:_="">
    <xsd:import namespace="305c1d67-98fb-4267-bd04-0cbe9fc1250c"/>
    <xsd:import namespace="ce889a2c-8852-453f-9eb2-d62729c8d0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5c1d67-98fb-4267-bd04-0cbe9fc1250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371d7f73-cb4e-4cbb-92f5-fd8c140af44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889a2c-8852-453f-9eb2-d62729c8d0e7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de407f88-1732-48b4-a822-9ea3570cde24}" ma:internalName="TaxCatchAll" ma:showField="CatchAllData" ma:web="ce889a2c-8852-453f-9eb2-d62729c8d0e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ECAE4CC-8D67-46F5-8D0F-87C1A0B09109}">
  <ds:schemaRefs>
    <ds:schemaRef ds:uri="http://schemas.microsoft.com/office/infopath/2007/PartnerControls"/>
    <ds:schemaRef ds:uri="http://schemas.openxmlformats.org/package/2006/metadata/core-properties"/>
    <ds:schemaRef ds:uri="6ded5182-507a-430e-922d-50a9575e5a4a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www.w3.org/XML/1998/namespace"/>
    <ds:schemaRef ds:uri="http://purl.org/dc/terms/"/>
    <ds:schemaRef ds:uri="88f9c89a-407a-49b7-9ca1-7578c3d06dfc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06519711-5A39-470E-B461-2EF398300C1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2000556-4182-481E-AE3B-09A87ACF3DB6}"/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789</Words>
  <Application>Microsoft Office PowerPoint</Application>
  <PresentationFormat>Widescreen</PresentationFormat>
  <Paragraphs>117</Paragraphs>
  <Slides>17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Calibri</vt:lpstr>
      <vt:lpstr>Lato</vt:lpstr>
      <vt:lpstr>Bahnschrift</vt:lpstr>
      <vt:lpstr>Arial</vt:lpstr>
      <vt:lpstr>Wingdings</vt:lpstr>
      <vt:lpstr>Symbol</vt:lpstr>
      <vt:lpstr>Open Sans</vt:lpstr>
      <vt:lpstr>Times New Roman</vt:lpstr>
      <vt:lpstr>Arial Black</vt:lpstr>
      <vt:lpstr>Office Theme</vt:lpstr>
      <vt:lpstr>Puberty and emotional changes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Ground rules</vt:lpstr>
      <vt:lpstr>Anonymous question box</vt:lpstr>
      <vt:lpstr>Scenarios</vt:lpstr>
      <vt:lpstr>What is ‘puberty’?</vt:lpstr>
      <vt:lpstr>Changes during puberty</vt:lpstr>
      <vt:lpstr>Changes during puberty</vt:lpstr>
      <vt:lpstr>Managing relationships during puberty</vt:lpstr>
      <vt:lpstr>Managing emotions suggestions</vt:lpstr>
      <vt:lpstr>Question box and signposting support</vt:lpstr>
      <vt:lpstr>More activities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 Harvey</dc:creator>
  <cp:lastModifiedBy>Swain Fiona</cp:lastModifiedBy>
  <cp:revision>32</cp:revision>
  <dcterms:created xsi:type="dcterms:W3CDTF">2021-05-21T12:56:46Z</dcterms:created>
  <dcterms:modified xsi:type="dcterms:W3CDTF">2023-05-08T12:36:02Z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0x010100A28508ADFDBBE642B9A6935D3F0A9A25</vt:lpwstr>
  </property>
  <property fmtid="{D5CDD505-2E9C-101B-9397-08002B2CF9AE}" pid="3" name="Order">
    <vt:r8>1235800</vt:r8>
  </property>
</Properties>
</file>